
<file path=[Content_Types].xml><?xml version="1.0" encoding="utf-8"?>
<Types xmlns="http://schemas.openxmlformats.org/package/2006/content-types">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32" roundtripDataSignature="AMtx7mjC8eloWtftQewnnphMbTxlHy0Ns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10" Type="http://schemas.openxmlformats.org/officeDocument/2006/relationships/slide" Target="slides/slide6.xml"/><Relationship Id="rId32"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l-GR"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8" name="Google Shape;188;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9" name="Google Shape;189;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5" name="Google Shape;265;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4" name="Google Shape;274;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2" name="Google Shape;282;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0" name="Google Shape;290;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0" name="Google Shape;300;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9" name="Google Shape;309;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8" name="Google Shape;318;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6" name="Google Shape;326;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4" name="Google Shape;334;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2" name="Google Shape;342;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 name="Google Shape;196;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7" name="Google Shape;197;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1" name="Google Shape;351;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0" name="Google Shape;360;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3c69badaba4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3c69badaba4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9" name="Google Shape;369;g3c69badaba4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l-GR"/>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3c69badaba4_0_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78" name="Google Shape;378;g3c69badaba4_0_1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9" name="Google Shape;379;g3c69badaba4_0_1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l-GR"/>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3c69badaba4_0_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388" name="Google Shape;388;g3c69badaba4_0_2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9" name="Google Shape;389;g3c69badaba4_0_2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l-GR"/>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8" name="Google Shape;398;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6" name="Google Shape;406;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4" name="Google Shape;414;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5" name="Google Shape;205;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4" name="Google Shape;214;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5" name="Google Shape;215;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3" name="Google Shape;223;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 name="Google Shape;231;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2" name="Google Shape;232;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1" name="Google Shape;24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9" name="Google Shape;249;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7" name="Google Shape;25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Διαφάνεια τίτλου" type="title">
  <p:cSld name="TITLE">
    <p:spTree>
      <p:nvGrpSpPr>
        <p:cNvPr id="15" name="Shape 15"/>
        <p:cNvGrpSpPr/>
        <p:nvPr/>
      </p:nvGrpSpPr>
      <p:grpSpPr>
        <a:xfrm>
          <a:off x="0" y="0"/>
          <a:ext cx="0" cy="0"/>
          <a:chOff x="0" y="0"/>
          <a:chExt cx="0" cy="0"/>
        </a:xfrm>
      </p:grpSpPr>
      <p:sp>
        <p:nvSpPr>
          <p:cNvPr id="16" name="Google Shape;16;p26"/>
          <p:cNvSpPr txBox="1"/>
          <p:nvPr>
            <p:ph type="ctrTitle"/>
          </p:nvPr>
        </p:nvSpPr>
        <p:spPr>
          <a:xfrm>
            <a:off x="1167493" y="1122363"/>
            <a:ext cx="7096933" cy="23876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6000"/>
              <a:buFont typeface="Arial"/>
              <a:buNone/>
              <a:defRPr b="1" sz="60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26"/>
          <p:cNvSpPr txBox="1"/>
          <p:nvPr>
            <p:ph idx="1" type="subTitle"/>
          </p:nvPr>
        </p:nvSpPr>
        <p:spPr>
          <a:xfrm>
            <a:off x="1167493" y="3602038"/>
            <a:ext cx="9500507" cy="806675"/>
          </a:xfrm>
          <a:prstGeom prst="rect">
            <a:avLst/>
          </a:prstGeom>
          <a:noFill/>
          <a:ln>
            <a:noFill/>
          </a:ln>
        </p:spPr>
        <p:txBody>
          <a:bodyPr anchorCtr="0" anchor="t" bIns="45700" lIns="91425" spcFirstLastPara="1" rIns="91425" wrap="square" tIns="45700">
            <a:noAutofit/>
          </a:bodyPr>
          <a:lstStyle>
            <a:lvl1pPr lvl="0" algn="l">
              <a:lnSpc>
                <a:spcPct val="90000"/>
              </a:lnSpc>
              <a:spcBef>
                <a:spcPts val="1000"/>
              </a:spcBef>
              <a:spcAft>
                <a:spcPts val="0"/>
              </a:spcAft>
              <a:buClr>
                <a:schemeClr val="dk1"/>
              </a:buClr>
              <a:buSzPts val="3200"/>
              <a:buNone/>
              <a:defRPr sz="3200">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26"/>
          <p:cNvSpPr/>
          <p:nvPr/>
        </p:nvSpPr>
        <p:spPr>
          <a:xfrm>
            <a:off x="0" y="4572000"/>
            <a:ext cx="12192000" cy="2286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9" name="Google Shape;19;p26"/>
          <p:cNvSpPr/>
          <p:nvPr/>
        </p:nvSpPr>
        <p:spPr>
          <a:xfrm>
            <a:off x="583746" y="4960030"/>
            <a:ext cx="1551214" cy="1551214"/>
          </a:xfrm>
          <a:prstGeom prst="ellipse">
            <a:avLst/>
          </a:prstGeom>
          <a:solidFill>
            <a:schemeClr val="dk2"/>
          </a:solidFill>
          <a:ln cap="flat" cmpd="sng" w="12700">
            <a:solidFill>
              <a:srgbClr val="004BBA"/>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0" name="Google Shape;20;p26"/>
          <p:cNvSpPr/>
          <p:nvPr/>
        </p:nvSpPr>
        <p:spPr>
          <a:xfrm>
            <a:off x="1" y="4571999"/>
            <a:ext cx="1118508" cy="1118508"/>
          </a:xfrm>
          <a:custGeom>
            <a:rect b="b" l="l" r="r" t="t"/>
            <a:pathLst>
              <a:path extrusionOk="0" h="1167493" w="1167493">
                <a:moveTo>
                  <a:pt x="0" y="0"/>
                </a:moveTo>
                <a:lnTo>
                  <a:pt x="1167493" y="0"/>
                </a:lnTo>
                <a:cubicBezTo>
                  <a:pt x="522704" y="0"/>
                  <a:pt x="0" y="522704"/>
                  <a:pt x="0" y="1167493"/>
                </a:cubicBezTo>
                <a:lnTo>
                  <a:pt x="0" y="0"/>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1" name="Google Shape;21;p26"/>
          <p:cNvSpPr/>
          <p:nvPr/>
        </p:nvSpPr>
        <p:spPr>
          <a:xfrm>
            <a:off x="1" y="5739492"/>
            <a:ext cx="1118508" cy="1118508"/>
          </a:xfrm>
          <a:custGeom>
            <a:rect b="b" l="l" r="r" t="t"/>
            <a:pathLst>
              <a:path extrusionOk="0" h="1167493" w="1167493">
                <a:moveTo>
                  <a:pt x="0" y="0"/>
                </a:moveTo>
                <a:cubicBezTo>
                  <a:pt x="0" y="644789"/>
                  <a:pt x="522704" y="1167493"/>
                  <a:pt x="1167493" y="1167493"/>
                </a:cubicBezTo>
                <a:lnTo>
                  <a:pt x="0" y="1167493"/>
                </a:lnTo>
                <a:lnTo>
                  <a:pt x="0" y="0"/>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22" name="Google Shape;22;p26"/>
          <p:cNvGrpSpPr/>
          <p:nvPr/>
        </p:nvGrpSpPr>
        <p:grpSpPr>
          <a:xfrm>
            <a:off x="8264427" y="-3419"/>
            <a:ext cx="3927573" cy="3165022"/>
            <a:chOff x="9857014" y="13834"/>
            <a:chExt cx="2334986" cy="1881641"/>
          </a:xfrm>
        </p:grpSpPr>
        <p:sp>
          <p:nvSpPr>
            <p:cNvPr id="23" name="Google Shape;23;p26"/>
            <p:cNvSpPr/>
            <p:nvPr/>
          </p:nvSpPr>
          <p:spPr>
            <a:xfrm rot="-5400000">
              <a:off x="10667433" y="370908"/>
              <a:ext cx="1881641" cy="1167493"/>
            </a:xfrm>
            <a:custGeom>
              <a:rect b="b" l="l" r="r" t="t"/>
              <a:pathLst>
                <a:path extrusionOk="0" h="1167493" w="1881641">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4" name="Google Shape;24;p26"/>
            <p:cNvSpPr/>
            <p:nvPr/>
          </p:nvSpPr>
          <p:spPr>
            <a:xfrm flipH="1" rot="5400000">
              <a:off x="9499940" y="370908"/>
              <a:ext cx="1881641" cy="1167493"/>
            </a:xfrm>
            <a:custGeom>
              <a:rect b="b" l="l" r="r" t="t"/>
              <a:pathLst>
                <a:path extrusionOk="0" h="1167493" w="1881641">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25" name="Google Shape;25;p26"/>
          <p:cNvSpPr/>
          <p:nvPr/>
        </p:nvSpPr>
        <p:spPr>
          <a:xfrm>
            <a:off x="0" y="-1"/>
            <a:ext cx="1167493" cy="1167493"/>
          </a:xfrm>
          <a:custGeom>
            <a:rect b="b" l="l" r="r" t="t"/>
            <a:pathLst>
              <a:path extrusionOk="0" h="862693" w="862693">
                <a:moveTo>
                  <a:pt x="0" y="0"/>
                </a:moveTo>
                <a:lnTo>
                  <a:pt x="862693" y="0"/>
                </a:lnTo>
                <a:cubicBezTo>
                  <a:pt x="862693" y="476453"/>
                  <a:pt x="476452" y="862693"/>
                  <a:pt x="0" y="862693"/>
                </a:cubicBezTo>
                <a:lnTo>
                  <a:pt x="0" y="0"/>
                </a:lnTo>
                <a:close/>
              </a:path>
            </a:pathLst>
          </a:cu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6" name="Google Shape;26;p26"/>
          <p:cNvSpPr/>
          <p:nvPr/>
        </p:nvSpPr>
        <p:spPr>
          <a:xfrm>
            <a:off x="11024507" y="4580708"/>
            <a:ext cx="1167493" cy="2277292"/>
          </a:xfrm>
          <a:custGeom>
            <a:rect b="b" l="l" r="r" t="t"/>
            <a:pathLst>
              <a:path extrusionOk="0" h="2272167" w="1167493">
                <a:moveTo>
                  <a:pt x="1167473" y="0"/>
                </a:moveTo>
                <a:lnTo>
                  <a:pt x="1167493" y="0"/>
                </a:lnTo>
                <a:lnTo>
                  <a:pt x="1167493" y="492960"/>
                </a:lnTo>
                <a:lnTo>
                  <a:pt x="1167493" y="720385"/>
                </a:lnTo>
                <a:lnTo>
                  <a:pt x="1167493" y="2272167"/>
                </a:lnTo>
                <a:lnTo>
                  <a:pt x="0" y="2272167"/>
                </a:lnTo>
                <a:lnTo>
                  <a:pt x="0" y="1898074"/>
                </a:lnTo>
                <a:lnTo>
                  <a:pt x="0" y="1271597"/>
                </a:lnTo>
                <a:lnTo>
                  <a:pt x="0" y="1177688"/>
                </a:lnTo>
                <a:cubicBezTo>
                  <a:pt x="0" y="567919"/>
                  <a:pt x="459408" y="66389"/>
                  <a:pt x="1048124" y="6080"/>
                </a:cubicBezTo>
                <a:lnTo>
                  <a:pt x="1167473" y="0"/>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Λωρίδα χρόνου">
  <p:cSld name="Λωρίδα χρόνου">
    <p:bg>
      <p:bgPr>
        <a:solidFill>
          <a:schemeClr val="accent1"/>
        </a:solidFill>
      </p:bgPr>
    </p:bg>
    <p:spTree>
      <p:nvGrpSpPr>
        <p:cNvPr id="137" name="Shape 137"/>
        <p:cNvGrpSpPr/>
        <p:nvPr/>
      </p:nvGrpSpPr>
      <p:grpSpPr>
        <a:xfrm>
          <a:off x="0" y="0"/>
          <a:ext cx="0" cy="0"/>
          <a:chOff x="0" y="0"/>
          <a:chExt cx="0" cy="0"/>
        </a:xfrm>
      </p:grpSpPr>
      <p:sp>
        <p:nvSpPr>
          <p:cNvPr id="138" name="Google Shape;138;p35"/>
          <p:cNvSpPr/>
          <p:nvPr/>
        </p:nvSpPr>
        <p:spPr>
          <a:xfrm flipH="1">
            <a:off x="8580896" y="1"/>
            <a:ext cx="3611104" cy="3611104"/>
          </a:xfrm>
          <a:custGeom>
            <a:rect b="b" l="l" r="r" t="t"/>
            <a:pathLst>
              <a:path extrusionOk="0" h="1167493" w="1167493">
                <a:moveTo>
                  <a:pt x="0" y="0"/>
                </a:moveTo>
                <a:lnTo>
                  <a:pt x="1167493" y="0"/>
                </a:lnTo>
                <a:cubicBezTo>
                  <a:pt x="522704" y="0"/>
                  <a:pt x="0" y="522704"/>
                  <a:pt x="0" y="1167493"/>
                </a:cubicBezTo>
                <a:lnTo>
                  <a:pt x="0" y="0"/>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39" name="Google Shape;139;p35"/>
          <p:cNvSpPr/>
          <p:nvPr/>
        </p:nvSpPr>
        <p:spPr>
          <a:xfrm flipH="1" rot="5400000">
            <a:off x="1" y="3246896"/>
            <a:ext cx="3611104" cy="3611104"/>
          </a:xfrm>
          <a:custGeom>
            <a:rect b="b" l="l" r="r" t="t"/>
            <a:pathLst>
              <a:path extrusionOk="0" h="1167493" w="1167493">
                <a:moveTo>
                  <a:pt x="0" y="0"/>
                </a:moveTo>
                <a:cubicBezTo>
                  <a:pt x="0" y="644789"/>
                  <a:pt x="522704" y="1167493"/>
                  <a:pt x="1167493" y="1167493"/>
                </a:cubicBezTo>
                <a:lnTo>
                  <a:pt x="0" y="1167493"/>
                </a:lnTo>
                <a:lnTo>
                  <a:pt x="0" y="0"/>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0" name="Google Shape;140;p35"/>
          <p:cNvSpPr txBox="1"/>
          <p:nvPr>
            <p:ph type="title"/>
          </p:nvPr>
        </p:nvSpPr>
        <p:spPr>
          <a:xfrm>
            <a:off x="1167492" y="381000"/>
            <a:ext cx="9779183" cy="1325563"/>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lt1"/>
              </a:buClr>
              <a:buSzPts val="4800"/>
              <a:buFont typeface="Arial"/>
              <a:buNone/>
              <a:defRPr b="1" sz="4800">
                <a:solidFill>
                  <a:schemeClr val="l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1" name="Google Shape;141;p35"/>
          <p:cNvSpPr txBox="1"/>
          <p:nvPr>
            <p:ph idx="1" type="body"/>
          </p:nvPr>
        </p:nvSpPr>
        <p:spPr>
          <a:xfrm>
            <a:off x="1167493" y="2087561"/>
            <a:ext cx="9779182" cy="3366815"/>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lt1"/>
              </a:buClr>
              <a:buSzPts val="2800"/>
              <a:buNone/>
              <a:defRPr>
                <a:solidFill>
                  <a:schemeClr val="lt1"/>
                </a:solidFill>
                <a:latin typeface="Arial"/>
                <a:ea typeface="Arial"/>
                <a:cs typeface="Arial"/>
                <a:sym typeface="Arial"/>
              </a:defRPr>
            </a:lvl1pPr>
            <a:lvl2pPr indent="-228600" lvl="1" marL="914400" algn="l">
              <a:lnSpc>
                <a:spcPct val="90000"/>
              </a:lnSpc>
              <a:spcBef>
                <a:spcPts val="500"/>
              </a:spcBef>
              <a:spcAft>
                <a:spcPts val="0"/>
              </a:spcAft>
              <a:buClr>
                <a:schemeClr val="lt1"/>
              </a:buClr>
              <a:buSzPts val="2400"/>
              <a:buNone/>
              <a:defRPr>
                <a:solidFill>
                  <a:schemeClr val="lt1"/>
                </a:solidFill>
                <a:latin typeface="Arial"/>
                <a:ea typeface="Arial"/>
                <a:cs typeface="Arial"/>
                <a:sym typeface="Arial"/>
              </a:defRPr>
            </a:lvl2pPr>
            <a:lvl3pPr indent="-228600" lvl="2" marL="1371600" algn="l">
              <a:lnSpc>
                <a:spcPct val="90000"/>
              </a:lnSpc>
              <a:spcBef>
                <a:spcPts val="500"/>
              </a:spcBef>
              <a:spcAft>
                <a:spcPts val="0"/>
              </a:spcAft>
              <a:buClr>
                <a:schemeClr val="lt1"/>
              </a:buClr>
              <a:buSzPts val="2000"/>
              <a:buNone/>
              <a:defRPr>
                <a:solidFill>
                  <a:schemeClr val="lt1"/>
                </a:solidFill>
                <a:latin typeface="Arial"/>
                <a:ea typeface="Arial"/>
                <a:cs typeface="Arial"/>
                <a:sym typeface="Arial"/>
              </a:defRPr>
            </a:lvl3pPr>
            <a:lvl4pPr indent="-228600" lvl="3" marL="1828800" algn="l">
              <a:lnSpc>
                <a:spcPct val="90000"/>
              </a:lnSpc>
              <a:spcBef>
                <a:spcPts val="500"/>
              </a:spcBef>
              <a:spcAft>
                <a:spcPts val="0"/>
              </a:spcAft>
              <a:buClr>
                <a:schemeClr val="lt1"/>
              </a:buClr>
              <a:buSzPts val="1800"/>
              <a:buNone/>
              <a:defRPr>
                <a:solidFill>
                  <a:schemeClr val="lt1"/>
                </a:solidFill>
                <a:latin typeface="Arial"/>
                <a:ea typeface="Arial"/>
                <a:cs typeface="Arial"/>
                <a:sym typeface="Arial"/>
              </a:defRPr>
            </a:lvl4pPr>
            <a:lvl5pPr indent="-228600" lvl="4" marL="2286000" algn="l">
              <a:lnSpc>
                <a:spcPct val="90000"/>
              </a:lnSpc>
              <a:spcBef>
                <a:spcPts val="500"/>
              </a:spcBef>
              <a:spcAft>
                <a:spcPts val="0"/>
              </a:spcAft>
              <a:buClr>
                <a:schemeClr val="lt1"/>
              </a:buClr>
              <a:buSzPts val="1800"/>
              <a:buNone/>
              <a:defRPr>
                <a:solidFill>
                  <a:schemeClr val="lt1"/>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2" name="Google Shape;142;p35"/>
          <p:cNvSpPr txBox="1"/>
          <p:nvPr>
            <p:ph idx="10" type="dt"/>
          </p:nvPr>
        </p:nvSpPr>
        <p:spPr>
          <a:xfrm>
            <a:off x="381000" y="6356350"/>
            <a:ext cx="170101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sz="1200">
                <a:solidFill>
                  <a:schemeClr val="accent3"/>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3" name="Google Shape;143;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1200">
                <a:solidFill>
                  <a:schemeClr val="accent2"/>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4" name="Google Shape;144;p35"/>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chemeClr val="accent2"/>
                </a:solidFill>
                <a:latin typeface="Arial"/>
                <a:ea typeface="Arial"/>
                <a:cs typeface="Arial"/>
                <a:sym typeface="Arial"/>
              </a:defRPr>
            </a:lvl1pPr>
            <a:lvl2pPr indent="0" lvl="1" marL="0" algn="r">
              <a:spcBef>
                <a:spcPts val="0"/>
              </a:spcBef>
              <a:buNone/>
              <a:defRPr b="0" i="0" sz="1200" u="none" cap="none" strike="noStrike">
                <a:solidFill>
                  <a:schemeClr val="accent2"/>
                </a:solidFill>
                <a:latin typeface="Arial"/>
                <a:ea typeface="Arial"/>
                <a:cs typeface="Arial"/>
                <a:sym typeface="Arial"/>
              </a:defRPr>
            </a:lvl2pPr>
            <a:lvl3pPr indent="0" lvl="2" marL="0" algn="r">
              <a:spcBef>
                <a:spcPts val="0"/>
              </a:spcBef>
              <a:buNone/>
              <a:defRPr b="0" i="0" sz="1200" u="none" cap="none" strike="noStrike">
                <a:solidFill>
                  <a:schemeClr val="accent2"/>
                </a:solidFill>
                <a:latin typeface="Arial"/>
                <a:ea typeface="Arial"/>
                <a:cs typeface="Arial"/>
                <a:sym typeface="Arial"/>
              </a:defRPr>
            </a:lvl3pPr>
            <a:lvl4pPr indent="0" lvl="3" marL="0" algn="r">
              <a:spcBef>
                <a:spcPts val="0"/>
              </a:spcBef>
              <a:buNone/>
              <a:defRPr b="0" i="0" sz="1200" u="none" cap="none" strike="noStrike">
                <a:solidFill>
                  <a:schemeClr val="accent2"/>
                </a:solidFill>
                <a:latin typeface="Arial"/>
                <a:ea typeface="Arial"/>
                <a:cs typeface="Arial"/>
                <a:sym typeface="Arial"/>
              </a:defRPr>
            </a:lvl4pPr>
            <a:lvl5pPr indent="0" lvl="4" marL="0" algn="r">
              <a:spcBef>
                <a:spcPts val="0"/>
              </a:spcBef>
              <a:buNone/>
              <a:defRPr b="0" i="0" sz="1200" u="none" cap="none" strike="noStrike">
                <a:solidFill>
                  <a:schemeClr val="accent2"/>
                </a:solidFill>
                <a:latin typeface="Arial"/>
                <a:ea typeface="Arial"/>
                <a:cs typeface="Arial"/>
                <a:sym typeface="Arial"/>
              </a:defRPr>
            </a:lvl5pPr>
            <a:lvl6pPr indent="0" lvl="5" marL="0" algn="r">
              <a:spcBef>
                <a:spcPts val="0"/>
              </a:spcBef>
              <a:buNone/>
              <a:defRPr b="0" i="0" sz="1200" u="none" cap="none" strike="noStrike">
                <a:solidFill>
                  <a:schemeClr val="accent2"/>
                </a:solidFill>
                <a:latin typeface="Arial"/>
                <a:ea typeface="Arial"/>
                <a:cs typeface="Arial"/>
                <a:sym typeface="Arial"/>
              </a:defRPr>
            </a:lvl6pPr>
            <a:lvl7pPr indent="0" lvl="6" marL="0" algn="r">
              <a:spcBef>
                <a:spcPts val="0"/>
              </a:spcBef>
              <a:buNone/>
              <a:defRPr b="0" i="0" sz="1200" u="none" cap="none" strike="noStrike">
                <a:solidFill>
                  <a:schemeClr val="accent2"/>
                </a:solidFill>
                <a:latin typeface="Arial"/>
                <a:ea typeface="Arial"/>
                <a:cs typeface="Arial"/>
                <a:sym typeface="Arial"/>
              </a:defRPr>
            </a:lvl7pPr>
            <a:lvl8pPr indent="0" lvl="7" marL="0" algn="r">
              <a:spcBef>
                <a:spcPts val="0"/>
              </a:spcBef>
              <a:buNone/>
              <a:defRPr b="0" i="0" sz="1200" u="none" cap="none" strike="noStrike">
                <a:solidFill>
                  <a:schemeClr val="accent2"/>
                </a:solidFill>
                <a:latin typeface="Arial"/>
                <a:ea typeface="Arial"/>
                <a:cs typeface="Arial"/>
                <a:sym typeface="Arial"/>
              </a:defRPr>
            </a:lvl8pPr>
            <a:lvl9pPr indent="0" lvl="8" marL="0" algn="r">
              <a:spcBef>
                <a:spcPts val="0"/>
              </a:spcBef>
              <a:buNone/>
              <a:defRPr b="0" i="0" sz="1200" u="none" cap="none" strike="noStrike">
                <a:solidFill>
                  <a:schemeClr val="accent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Τίτλος και περιεχόμενο">
  <p:cSld name="2 Τίτλος και περιεχόμενο">
    <p:spTree>
      <p:nvGrpSpPr>
        <p:cNvPr id="145" name="Shape 145"/>
        <p:cNvGrpSpPr/>
        <p:nvPr/>
      </p:nvGrpSpPr>
      <p:grpSpPr>
        <a:xfrm>
          <a:off x="0" y="0"/>
          <a:ext cx="0" cy="0"/>
          <a:chOff x="0" y="0"/>
          <a:chExt cx="0" cy="0"/>
        </a:xfrm>
      </p:grpSpPr>
      <p:sp>
        <p:nvSpPr>
          <p:cNvPr id="146" name="Google Shape;146;p36"/>
          <p:cNvSpPr txBox="1"/>
          <p:nvPr>
            <p:ph type="title"/>
          </p:nvPr>
        </p:nvSpPr>
        <p:spPr>
          <a:xfrm>
            <a:off x="1167492" y="381000"/>
            <a:ext cx="9779183" cy="1325563"/>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4800"/>
              <a:buFont typeface="Arial"/>
              <a:buNone/>
              <a:defRPr b="1" sz="48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7" name="Google Shape;147;p36"/>
          <p:cNvSpPr txBox="1"/>
          <p:nvPr>
            <p:ph idx="1" type="body"/>
          </p:nvPr>
        </p:nvSpPr>
        <p:spPr>
          <a:xfrm>
            <a:off x="1167493" y="2528203"/>
            <a:ext cx="4663440" cy="282861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000"/>
              <a:buNone/>
              <a:defRPr sz="2000">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sz="1800">
                <a:latin typeface="Arial"/>
                <a:ea typeface="Arial"/>
                <a:cs typeface="Arial"/>
                <a:sym typeface="Arial"/>
              </a:defRPr>
            </a:lvl2pPr>
            <a:lvl3pPr indent="-228600" lvl="2" marL="1371600" algn="l">
              <a:lnSpc>
                <a:spcPct val="90000"/>
              </a:lnSpc>
              <a:spcBef>
                <a:spcPts val="500"/>
              </a:spcBef>
              <a:spcAft>
                <a:spcPts val="0"/>
              </a:spcAft>
              <a:buClr>
                <a:schemeClr val="dk1"/>
              </a:buClr>
              <a:buSzPts val="1600"/>
              <a:buNone/>
              <a:defRPr sz="1600">
                <a:latin typeface="Arial"/>
                <a:ea typeface="Arial"/>
                <a:cs typeface="Arial"/>
                <a:sym typeface="Arial"/>
              </a:defRPr>
            </a:lvl3pPr>
            <a:lvl4pPr indent="-228600" lvl="3" marL="1828800" algn="l">
              <a:lnSpc>
                <a:spcPct val="90000"/>
              </a:lnSpc>
              <a:spcBef>
                <a:spcPts val="500"/>
              </a:spcBef>
              <a:spcAft>
                <a:spcPts val="0"/>
              </a:spcAft>
              <a:buClr>
                <a:schemeClr val="dk1"/>
              </a:buClr>
              <a:buSzPts val="1400"/>
              <a:buNone/>
              <a:defRPr sz="1400">
                <a:latin typeface="Arial"/>
                <a:ea typeface="Arial"/>
                <a:cs typeface="Arial"/>
                <a:sym typeface="Arial"/>
              </a:defRPr>
            </a:lvl4pPr>
            <a:lvl5pPr indent="-228600" lvl="4" marL="2286000" algn="l">
              <a:lnSpc>
                <a:spcPct val="90000"/>
              </a:lnSpc>
              <a:spcBef>
                <a:spcPts val="500"/>
              </a:spcBef>
              <a:spcAft>
                <a:spcPts val="0"/>
              </a:spcAft>
              <a:buClr>
                <a:schemeClr val="dk1"/>
              </a:buClr>
              <a:buSzPts val="1400"/>
              <a:buNone/>
              <a:defRPr sz="1400">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8" name="Google Shape;148;p36"/>
          <p:cNvSpPr/>
          <p:nvPr/>
        </p:nvSpPr>
        <p:spPr>
          <a:xfrm flipH="1">
            <a:off x="8580896" y="1"/>
            <a:ext cx="3611104" cy="3611104"/>
          </a:xfrm>
          <a:custGeom>
            <a:rect b="b" l="l" r="r" t="t"/>
            <a:pathLst>
              <a:path extrusionOk="0" h="1167493" w="1167493">
                <a:moveTo>
                  <a:pt x="0" y="0"/>
                </a:moveTo>
                <a:lnTo>
                  <a:pt x="1167493" y="0"/>
                </a:lnTo>
                <a:cubicBezTo>
                  <a:pt x="522704" y="0"/>
                  <a:pt x="0" y="522704"/>
                  <a:pt x="0" y="1167493"/>
                </a:cubicBezTo>
                <a:lnTo>
                  <a:pt x="0" y="0"/>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9" name="Google Shape;149;p36"/>
          <p:cNvSpPr/>
          <p:nvPr/>
        </p:nvSpPr>
        <p:spPr>
          <a:xfrm flipH="1">
            <a:off x="8580896" y="3246896"/>
            <a:ext cx="3611104" cy="3611104"/>
          </a:xfrm>
          <a:custGeom>
            <a:rect b="b" l="l" r="r" t="t"/>
            <a:pathLst>
              <a:path extrusionOk="0" h="1167493" w="1167493">
                <a:moveTo>
                  <a:pt x="0" y="0"/>
                </a:moveTo>
                <a:cubicBezTo>
                  <a:pt x="0" y="644789"/>
                  <a:pt x="522704" y="1167493"/>
                  <a:pt x="1167493" y="1167493"/>
                </a:cubicBezTo>
                <a:lnTo>
                  <a:pt x="0" y="1167493"/>
                </a:lnTo>
                <a:lnTo>
                  <a:pt x="0" y="0"/>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50" name="Google Shape;150;p36"/>
          <p:cNvSpPr/>
          <p:nvPr/>
        </p:nvSpPr>
        <p:spPr>
          <a:xfrm>
            <a:off x="1" y="0"/>
            <a:ext cx="933856" cy="933856"/>
          </a:xfrm>
          <a:custGeom>
            <a:rect b="b" l="l" r="r" t="t"/>
            <a:pathLst>
              <a:path extrusionOk="0" h="862693" w="862693">
                <a:moveTo>
                  <a:pt x="0" y="0"/>
                </a:moveTo>
                <a:lnTo>
                  <a:pt x="862693" y="0"/>
                </a:lnTo>
                <a:cubicBezTo>
                  <a:pt x="862693" y="476453"/>
                  <a:pt x="476452" y="862693"/>
                  <a:pt x="0" y="862693"/>
                </a:cubicBezTo>
                <a:lnTo>
                  <a:pt x="0" y="0"/>
                </a:lnTo>
                <a:close/>
              </a:path>
            </a:pathLst>
          </a:cu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51" name="Google Shape;151;p36"/>
          <p:cNvGrpSpPr/>
          <p:nvPr/>
        </p:nvGrpSpPr>
        <p:grpSpPr>
          <a:xfrm>
            <a:off x="8082092" y="5590903"/>
            <a:ext cx="1572380" cy="1267097"/>
            <a:chOff x="7413403" y="4976359"/>
            <a:chExt cx="2334986" cy="1881641"/>
          </a:xfrm>
        </p:grpSpPr>
        <p:sp>
          <p:nvSpPr>
            <p:cNvPr id="152" name="Google Shape;152;p36"/>
            <p:cNvSpPr/>
            <p:nvPr/>
          </p:nvSpPr>
          <p:spPr>
            <a:xfrm rot="-5400000">
              <a:off x="8223822" y="5333433"/>
              <a:ext cx="1881641" cy="1167493"/>
            </a:xfrm>
            <a:custGeom>
              <a:rect b="b" l="l" r="r" t="t"/>
              <a:pathLst>
                <a:path extrusionOk="0" h="1167493" w="1881641">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53" name="Google Shape;153;p36"/>
            <p:cNvSpPr/>
            <p:nvPr/>
          </p:nvSpPr>
          <p:spPr>
            <a:xfrm flipH="1" rot="5400000">
              <a:off x="7056329" y="5333433"/>
              <a:ext cx="1881641" cy="1167493"/>
            </a:xfrm>
            <a:custGeom>
              <a:rect b="b" l="l" r="r" t="t"/>
              <a:pathLst>
                <a:path extrusionOk="0" h="1167493" w="1881641">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54" name="Google Shape;154;p36"/>
          <p:cNvSpPr txBox="1"/>
          <p:nvPr>
            <p:ph idx="10" type="dt"/>
          </p:nvPr>
        </p:nvSpPr>
        <p:spPr>
          <a:xfrm>
            <a:off x="3810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sz="1200">
                <a:solidFill>
                  <a:schemeClr val="accent3"/>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5" name="Google Shape;155;p3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1200">
                <a:solidFill>
                  <a:schemeClr val="accent3"/>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6" name="Google Shape;156;p36"/>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chemeClr val="accent2"/>
                </a:solidFill>
                <a:latin typeface="Arial"/>
                <a:ea typeface="Arial"/>
                <a:cs typeface="Arial"/>
                <a:sym typeface="Arial"/>
              </a:defRPr>
            </a:lvl1pPr>
            <a:lvl2pPr indent="0" lvl="1" marL="0" algn="r">
              <a:spcBef>
                <a:spcPts val="0"/>
              </a:spcBef>
              <a:buNone/>
              <a:defRPr b="0" i="0" sz="1200" u="none" cap="none" strike="noStrike">
                <a:solidFill>
                  <a:schemeClr val="accent2"/>
                </a:solidFill>
                <a:latin typeface="Arial"/>
                <a:ea typeface="Arial"/>
                <a:cs typeface="Arial"/>
                <a:sym typeface="Arial"/>
              </a:defRPr>
            </a:lvl2pPr>
            <a:lvl3pPr indent="0" lvl="2" marL="0" algn="r">
              <a:spcBef>
                <a:spcPts val="0"/>
              </a:spcBef>
              <a:buNone/>
              <a:defRPr b="0" i="0" sz="1200" u="none" cap="none" strike="noStrike">
                <a:solidFill>
                  <a:schemeClr val="accent2"/>
                </a:solidFill>
                <a:latin typeface="Arial"/>
                <a:ea typeface="Arial"/>
                <a:cs typeface="Arial"/>
                <a:sym typeface="Arial"/>
              </a:defRPr>
            </a:lvl3pPr>
            <a:lvl4pPr indent="0" lvl="3" marL="0" algn="r">
              <a:spcBef>
                <a:spcPts val="0"/>
              </a:spcBef>
              <a:buNone/>
              <a:defRPr b="0" i="0" sz="1200" u="none" cap="none" strike="noStrike">
                <a:solidFill>
                  <a:schemeClr val="accent2"/>
                </a:solidFill>
                <a:latin typeface="Arial"/>
                <a:ea typeface="Arial"/>
                <a:cs typeface="Arial"/>
                <a:sym typeface="Arial"/>
              </a:defRPr>
            </a:lvl4pPr>
            <a:lvl5pPr indent="0" lvl="4" marL="0" algn="r">
              <a:spcBef>
                <a:spcPts val="0"/>
              </a:spcBef>
              <a:buNone/>
              <a:defRPr b="0" i="0" sz="1200" u="none" cap="none" strike="noStrike">
                <a:solidFill>
                  <a:schemeClr val="accent2"/>
                </a:solidFill>
                <a:latin typeface="Arial"/>
                <a:ea typeface="Arial"/>
                <a:cs typeface="Arial"/>
                <a:sym typeface="Arial"/>
              </a:defRPr>
            </a:lvl5pPr>
            <a:lvl6pPr indent="0" lvl="5" marL="0" algn="r">
              <a:spcBef>
                <a:spcPts val="0"/>
              </a:spcBef>
              <a:buNone/>
              <a:defRPr b="0" i="0" sz="1200" u="none" cap="none" strike="noStrike">
                <a:solidFill>
                  <a:schemeClr val="accent2"/>
                </a:solidFill>
                <a:latin typeface="Arial"/>
                <a:ea typeface="Arial"/>
                <a:cs typeface="Arial"/>
                <a:sym typeface="Arial"/>
              </a:defRPr>
            </a:lvl6pPr>
            <a:lvl7pPr indent="0" lvl="6" marL="0" algn="r">
              <a:spcBef>
                <a:spcPts val="0"/>
              </a:spcBef>
              <a:buNone/>
              <a:defRPr b="0" i="0" sz="1200" u="none" cap="none" strike="noStrike">
                <a:solidFill>
                  <a:schemeClr val="accent2"/>
                </a:solidFill>
                <a:latin typeface="Arial"/>
                <a:ea typeface="Arial"/>
                <a:cs typeface="Arial"/>
                <a:sym typeface="Arial"/>
              </a:defRPr>
            </a:lvl7pPr>
            <a:lvl8pPr indent="0" lvl="7" marL="0" algn="r">
              <a:spcBef>
                <a:spcPts val="0"/>
              </a:spcBef>
              <a:buNone/>
              <a:defRPr b="0" i="0" sz="1200" u="none" cap="none" strike="noStrike">
                <a:solidFill>
                  <a:schemeClr val="accent2"/>
                </a:solidFill>
                <a:latin typeface="Arial"/>
                <a:ea typeface="Arial"/>
                <a:cs typeface="Arial"/>
                <a:sym typeface="Arial"/>
              </a:defRPr>
            </a:lvl8pPr>
            <a:lvl9pPr indent="0" lvl="8" marL="0" algn="r">
              <a:spcBef>
                <a:spcPts val="0"/>
              </a:spcBef>
              <a:buNone/>
              <a:defRPr b="0" i="0" sz="1200" u="none" cap="none" strike="noStrike">
                <a:solidFill>
                  <a:schemeClr val="accent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l-GR"/>
              <a:t>‹#›</a:t>
            </a:fld>
            <a:endParaRPr/>
          </a:p>
        </p:txBody>
      </p:sp>
      <p:sp>
        <p:nvSpPr>
          <p:cNvPr id="157" name="Google Shape;157;p36"/>
          <p:cNvSpPr txBox="1"/>
          <p:nvPr>
            <p:ph idx="2" type="body"/>
          </p:nvPr>
        </p:nvSpPr>
        <p:spPr>
          <a:xfrm>
            <a:off x="6283235" y="2528203"/>
            <a:ext cx="4663440" cy="282861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000"/>
              <a:buNone/>
              <a:defRPr sz="2000">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sz="1800">
                <a:latin typeface="Arial"/>
                <a:ea typeface="Arial"/>
                <a:cs typeface="Arial"/>
                <a:sym typeface="Arial"/>
              </a:defRPr>
            </a:lvl2pPr>
            <a:lvl3pPr indent="-228600" lvl="2" marL="1371600" algn="l">
              <a:lnSpc>
                <a:spcPct val="90000"/>
              </a:lnSpc>
              <a:spcBef>
                <a:spcPts val="500"/>
              </a:spcBef>
              <a:spcAft>
                <a:spcPts val="0"/>
              </a:spcAft>
              <a:buClr>
                <a:schemeClr val="dk1"/>
              </a:buClr>
              <a:buSzPts val="1600"/>
              <a:buNone/>
              <a:defRPr sz="1600">
                <a:latin typeface="Arial"/>
                <a:ea typeface="Arial"/>
                <a:cs typeface="Arial"/>
                <a:sym typeface="Arial"/>
              </a:defRPr>
            </a:lvl3pPr>
            <a:lvl4pPr indent="-228600" lvl="3" marL="1828800" algn="l">
              <a:lnSpc>
                <a:spcPct val="90000"/>
              </a:lnSpc>
              <a:spcBef>
                <a:spcPts val="500"/>
              </a:spcBef>
              <a:spcAft>
                <a:spcPts val="0"/>
              </a:spcAft>
              <a:buClr>
                <a:schemeClr val="dk1"/>
              </a:buClr>
              <a:buSzPts val="1400"/>
              <a:buNone/>
              <a:defRPr sz="1400">
                <a:latin typeface="Arial"/>
                <a:ea typeface="Arial"/>
                <a:cs typeface="Arial"/>
                <a:sym typeface="Arial"/>
              </a:defRPr>
            </a:lvl4pPr>
            <a:lvl5pPr indent="-228600" lvl="4" marL="2286000" algn="l">
              <a:lnSpc>
                <a:spcPct val="90000"/>
              </a:lnSpc>
              <a:spcBef>
                <a:spcPts val="500"/>
              </a:spcBef>
              <a:spcAft>
                <a:spcPts val="0"/>
              </a:spcAft>
              <a:buClr>
                <a:schemeClr val="dk1"/>
              </a:buClr>
              <a:buSzPts val="1400"/>
              <a:buNone/>
              <a:defRPr sz="1400">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 name="Google Shape;158;p36"/>
          <p:cNvSpPr txBox="1"/>
          <p:nvPr>
            <p:ph idx="3" type="body"/>
          </p:nvPr>
        </p:nvSpPr>
        <p:spPr>
          <a:xfrm>
            <a:off x="1167493" y="2005689"/>
            <a:ext cx="4663440" cy="522514"/>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atin typeface="Arial"/>
                <a:ea typeface="Arial"/>
                <a:cs typeface="Arial"/>
                <a:sym typeface="Arial"/>
              </a:defRPr>
            </a:lvl1pPr>
            <a:lvl2pPr indent="-228600" lvl="1" marL="914400" algn="l">
              <a:lnSpc>
                <a:spcPct val="90000"/>
              </a:lnSpc>
              <a:spcBef>
                <a:spcPts val="500"/>
              </a:spcBef>
              <a:spcAft>
                <a:spcPts val="0"/>
              </a:spcAft>
              <a:buClr>
                <a:schemeClr val="dk1"/>
              </a:buClr>
              <a:buSzPts val="2000"/>
              <a:buNone/>
              <a:defRPr b="1" sz="2000">
                <a:latin typeface="Arial"/>
                <a:ea typeface="Arial"/>
                <a:cs typeface="Arial"/>
                <a:sym typeface="Arial"/>
              </a:defRPr>
            </a:lvl2pPr>
            <a:lvl3pPr indent="-228600" lvl="2" marL="1371600" algn="l">
              <a:lnSpc>
                <a:spcPct val="90000"/>
              </a:lnSpc>
              <a:spcBef>
                <a:spcPts val="500"/>
              </a:spcBef>
              <a:spcAft>
                <a:spcPts val="0"/>
              </a:spcAft>
              <a:buClr>
                <a:schemeClr val="dk1"/>
              </a:buClr>
              <a:buSzPts val="1800"/>
              <a:buNone/>
              <a:defRPr b="1" sz="1800">
                <a:latin typeface="Arial"/>
                <a:ea typeface="Arial"/>
                <a:cs typeface="Arial"/>
                <a:sym typeface="Arial"/>
              </a:defRPr>
            </a:lvl3pPr>
            <a:lvl4pPr indent="-228600" lvl="3" marL="1828800" algn="l">
              <a:lnSpc>
                <a:spcPct val="90000"/>
              </a:lnSpc>
              <a:spcBef>
                <a:spcPts val="500"/>
              </a:spcBef>
              <a:spcAft>
                <a:spcPts val="0"/>
              </a:spcAft>
              <a:buClr>
                <a:schemeClr val="dk1"/>
              </a:buClr>
              <a:buSzPts val="1600"/>
              <a:buNone/>
              <a:defRPr b="1" sz="1600">
                <a:latin typeface="Arial"/>
                <a:ea typeface="Arial"/>
                <a:cs typeface="Arial"/>
                <a:sym typeface="Arial"/>
              </a:defRPr>
            </a:lvl4pPr>
            <a:lvl5pPr indent="-228600" lvl="4" marL="2286000" algn="l">
              <a:lnSpc>
                <a:spcPct val="90000"/>
              </a:lnSpc>
              <a:spcBef>
                <a:spcPts val="500"/>
              </a:spcBef>
              <a:spcAft>
                <a:spcPts val="0"/>
              </a:spcAft>
              <a:buClr>
                <a:schemeClr val="dk1"/>
              </a:buClr>
              <a:buSzPts val="1600"/>
              <a:buNone/>
              <a:defRPr b="1" sz="1600">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9" name="Google Shape;159;p36"/>
          <p:cNvSpPr txBox="1"/>
          <p:nvPr>
            <p:ph idx="4" type="body"/>
          </p:nvPr>
        </p:nvSpPr>
        <p:spPr>
          <a:xfrm>
            <a:off x="6283235" y="2005689"/>
            <a:ext cx="4663440" cy="522514"/>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atin typeface="Arial"/>
                <a:ea typeface="Arial"/>
                <a:cs typeface="Arial"/>
                <a:sym typeface="Arial"/>
              </a:defRPr>
            </a:lvl1pPr>
            <a:lvl2pPr indent="-228600" lvl="1" marL="914400" algn="l">
              <a:lnSpc>
                <a:spcPct val="90000"/>
              </a:lnSpc>
              <a:spcBef>
                <a:spcPts val="500"/>
              </a:spcBef>
              <a:spcAft>
                <a:spcPts val="0"/>
              </a:spcAft>
              <a:buClr>
                <a:schemeClr val="dk1"/>
              </a:buClr>
              <a:buSzPts val="2000"/>
              <a:buNone/>
              <a:defRPr b="1" sz="2000">
                <a:latin typeface="Arial"/>
                <a:ea typeface="Arial"/>
                <a:cs typeface="Arial"/>
                <a:sym typeface="Arial"/>
              </a:defRPr>
            </a:lvl2pPr>
            <a:lvl3pPr indent="-228600" lvl="2" marL="1371600" algn="l">
              <a:lnSpc>
                <a:spcPct val="90000"/>
              </a:lnSpc>
              <a:spcBef>
                <a:spcPts val="500"/>
              </a:spcBef>
              <a:spcAft>
                <a:spcPts val="0"/>
              </a:spcAft>
              <a:buClr>
                <a:schemeClr val="dk1"/>
              </a:buClr>
              <a:buSzPts val="1800"/>
              <a:buNone/>
              <a:defRPr b="1" sz="1800">
                <a:latin typeface="Arial"/>
                <a:ea typeface="Arial"/>
                <a:cs typeface="Arial"/>
                <a:sym typeface="Arial"/>
              </a:defRPr>
            </a:lvl3pPr>
            <a:lvl4pPr indent="-228600" lvl="3" marL="1828800" algn="l">
              <a:lnSpc>
                <a:spcPct val="90000"/>
              </a:lnSpc>
              <a:spcBef>
                <a:spcPts val="500"/>
              </a:spcBef>
              <a:spcAft>
                <a:spcPts val="0"/>
              </a:spcAft>
              <a:buClr>
                <a:schemeClr val="dk1"/>
              </a:buClr>
              <a:buSzPts val="1600"/>
              <a:buNone/>
              <a:defRPr b="1" sz="1600">
                <a:latin typeface="Arial"/>
                <a:ea typeface="Arial"/>
                <a:cs typeface="Arial"/>
                <a:sym typeface="Arial"/>
              </a:defRPr>
            </a:lvl4pPr>
            <a:lvl5pPr indent="-228600" lvl="4" marL="2286000" algn="l">
              <a:lnSpc>
                <a:spcPct val="90000"/>
              </a:lnSpc>
              <a:spcBef>
                <a:spcPts val="500"/>
              </a:spcBef>
              <a:spcAft>
                <a:spcPts val="0"/>
              </a:spcAft>
              <a:buClr>
                <a:schemeClr val="dk1"/>
              </a:buClr>
              <a:buSzPts val="1600"/>
              <a:buNone/>
              <a:defRPr b="1" sz="1600">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Τίτλος και περιεχόμενο">
  <p:cSld name="3 Τίτλος και περιεχόμενο">
    <p:spTree>
      <p:nvGrpSpPr>
        <p:cNvPr id="160" name="Shape 160"/>
        <p:cNvGrpSpPr/>
        <p:nvPr/>
      </p:nvGrpSpPr>
      <p:grpSpPr>
        <a:xfrm>
          <a:off x="0" y="0"/>
          <a:ext cx="0" cy="0"/>
          <a:chOff x="0" y="0"/>
          <a:chExt cx="0" cy="0"/>
        </a:xfrm>
      </p:grpSpPr>
      <p:sp>
        <p:nvSpPr>
          <p:cNvPr id="161" name="Google Shape;161;p37"/>
          <p:cNvSpPr txBox="1"/>
          <p:nvPr>
            <p:ph type="title"/>
          </p:nvPr>
        </p:nvSpPr>
        <p:spPr>
          <a:xfrm>
            <a:off x="1167492" y="381000"/>
            <a:ext cx="9779183" cy="1325563"/>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4800"/>
              <a:buFont typeface="Arial"/>
              <a:buNone/>
              <a:defRPr b="1" sz="48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2" name="Google Shape;162;p37"/>
          <p:cNvSpPr txBox="1"/>
          <p:nvPr>
            <p:ph idx="1" type="body"/>
          </p:nvPr>
        </p:nvSpPr>
        <p:spPr>
          <a:xfrm>
            <a:off x="1167491" y="2526318"/>
            <a:ext cx="3218688" cy="282861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000"/>
              <a:buNone/>
              <a:defRPr sz="2000">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sz="1800">
                <a:latin typeface="Arial"/>
                <a:ea typeface="Arial"/>
                <a:cs typeface="Arial"/>
                <a:sym typeface="Arial"/>
              </a:defRPr>
            </a:lvl2pPr>
            <a:lvl3pPr indent="-228600" lvl="2" marL="1371600" algn="l">
              <a:lnSpc>
                <a:spcPct val="90000"/>
              </a:lnSpc>
              <a:spcBef>
                <a:spcPts val="500"/>
              </a:spcBef>
              <a:spcAft>
                <a:spcPts val="0"/>
              </a:spcAft>
              <a:buClr>
                <a:schemeClr val="dk1"/>
              </a:buClr>
              <a:buSzPts val="1600"/>
              <a:buNone/>
              <a:defRPr sz="1600">
                <a:latin typeface="Arial"/>
                <a:ea typeface="Arial"/>
                <a:cs typeface="Arial"/>
                <a:sym typeface="Arial"/>
              </a:defRPr>
            </a:lvl3pPr>
            <a:lvl4pPr indent="-228600" lvl="3" marL="1828800" algn="l">
              <a:lnSpc>
                <a:spcPct val="90000"/>
              </a:lnSpc>
              <a:spcBef>
                <a:spcPts val="500"/>
              </a:spcBef>
              <a:spcAft>
                <a:spcPts val="0"/>
              </a:spcAft>
              <a:buClr>
                <a:schemeClr val="dk1"/>
              </a:buClr>
              <a:buSzPts val="1400"/>
              <a:buNone/>
              <a:defRPr sz="1400">
                <a:latin typeface="Arial"/>
                <a:ea typeface="Arial"/>
                <a:cs typeface="Arial"/>
                <a:sym typeface="Arial"/>
              </a:defRPr>
            </a:lvl4pPr>
            <a:lvl5pPr indent="-228600" lvl="4" marL="2286000" algn="l">
              <a:lnSpc>
                <a:spcPct val="90000"/>
              </a:lnSpc>
              <a:spcBef>
                <a:spcPts val="500"/>
              </a:spcBef>
              <a:spcAft>
                <a:spcPts val="0"/>
              </a:spcAft>
              <a:buClr>
                <a:schemeClr val="dk1"/>
              </a:buClr>
              <a:buSzPts val="1400"/>
              <a:buNone/>
              <a:defRPr sz="1400">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3" name="Google Shape;163;p37"/>
          <p:cNvSpPr/>
          <p:nvPr/>
        </p:nvSpPr>
        <p:spPr>
          <a:xfrm rot="5400000">
            <a:off x="8580896" y="0"/>
            <a:ext cx="3611104" cy="3611104"/>
          </a:xfrm>
          <a:custGeom>
            <a:rect b="b" l="l" r="r" t="t"/>
            <a:pathLst>
              <a:path extrusionOk="0" h="1167493" w="1167493">
                <a:moveTo>
                  <a:pt x="0" y="0"/>
                </a:moveTo>
                <a:lnTo>
                  <a:pt x="1167493" y="0"/>
                </a:lnTo>
                <a:cubicBezTo>
                  <a:pt x="522704" y="0"/>
                  <a:pt x="0" y="522704"/>
                  <a:pt x="0" y="1167493"/>
                </a:cubicBezTo>
                <a:lnTo>
                  <a:pt x="0" y="0"/>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4" name="Google Shape;164;p37"/>
          <p:cNvSpPr/>
          <p:nvPr/>
        </p:nvSpPr>
        <p:spPr>
          <a:xfrm>
            <a:off x="-2364" y="3246896"/>
            <a:ext cx="3611104" cy="3611104"/>
          </a:xfrm>
          <a:custGeom>
            <a:rect b="b" l="l" r="r" t="t"/>
            <a:pathLst>
              <a:path extrusionOk="0" h="1167493" w="1167493">
                <a:moveTo>
                  <a:pt x="0" y="0"/>
                </a:moveTo>
                <a:cubicBezTo>
                  <a:pt x="0" y="644789"/>
                  <a:pt x="522704" y="1167493"/>
                  <a:pt x="1167493" y="1167493"/>
                </a:cubicBezTo>
                <a:lnTo>
                  <a:pt x="0" y="1167493"/>
                </a:lnTo>
                <a:lnTo>
                  <a:pt x="0" y="0"/>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5" name="Google Shape;165;p37"/>
          <p:cNvSpPr/>
          <p:nvPr/>
        </p:nvSpPr>
        <p:spPr>
          <a:xfrm flipH="1" rot="5400000">
            <a:off x="11258144" y="5924144"/>
            <a:ext cx="933856" cy="933856"/>
          </a:xfrm>
          <a:custGeom>
            <a:rect b="b" l="l" r="r" t="t"/>
            <a:pathLst>
              <a:path extrusionOk="0" h="862693" w="862693">
                <a:moveTo>
                  <a:pt x="0" y="0"/>
                </a:moveTo>
                <a:lnTo>
                  <a:pt x="862693" y="0"/>
                </a:lnTo>
                <a:cubicBezTo>
                  <a:pt x="862693" y="476453"/>
                  <a:pt x="476452" y="862693"/>
                  <a:pt x="0" y="862693"/>
                </a:cubicBezTo>
                <a:lnTo>
                  <a:pt x="0" y="0"/>
                </a:lnTo>
                <a:close/>
              </a:path>
            </a:pathLst>
          </a:cu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66" name="Google Shape;166;p37"/>
          <p:cNvGrpSpPr/>
          <p:nvPr/>
        </p:nvGrpSpPr>
        <p:grpSpPr>
          <a:xfrm>
            <a:off x="2587417" y="5590903"/>
            <a:ext cx="1572380" cy="1267097"/>
            <a:chOff x="7413403" y="4976359"/>
            <a:chExt cx="2334986" cy="1881641"/>
          </a:xfrm>
        </p:grpSpPr>
        <p:sp>
          <p:nvSpPr>
            <p:cNvPr id="167" name="Google Shape;167;p37"/>
            <p:cNvSpPr/>
            <p:nvPr/>
          </p:nvSpPr>
          <p:spPr>
            <a:xfrm rot="-5400000">
              <a:off x="8223822" y="5333433"/>
              <a:ext cx="1881641" cy="1167493"/>
            </a:xfrm>
            <a:custGeom>
              <a:rect b="b" l="l" r="r" t="t"/>
              <a:pathLst>
                <a:path extrusionOk="0" h="1167493" w="1881641">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8" name="Google Shape;168;p37"/>
            <p:cNvSpPr/>
            <p:nvPr/>
          </p:nvSpPr>
          <p:spPr>
            <a:xfrm flipH="1" rot="5400000">
              <a:off x="7056329" y="5333433"/>
              <a:ext cx="1881641" cy="1167493"/>
            </a:xfrm>
            <a:custGeom>
              <a:rect b="b" l="l" r="r" t="t"/>
              <a:pathLst>
                <a:path extrusionOk="0" h="1167493" w="1881641">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69" name="Google Shape;169;p37"/>
          <p:cNvSpPr txBox="1"/>
          <p:nvPr>
            <p:ph idx="10" type="dt"/>
          </p:nvPr>
        </p:nvSpPr>
        <p:spPr>
          <a:xfrm>
            <a:off x="381000" y="6356350"/>
            <a:ext cx="1767114"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sz="1200">
                <a:solidFill>
                  <a:schemeClr val="accent2"/>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0" name="Google Shape;170;p3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1200">
                <a:solidFill>
                  <a:schemeClr val="accent3"/>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1" name="Google Shape;171;p37"/>
          <p:cNvSpPr txBox="1"/>
          <p:nvPr>
            <p:ph idx="2" type="body"/>
          </p:nvPr>
        </p:nvSpPr>
        <p:spPr>
          <a:xfrm>
            <a:off x="4683787" y="2526318"/>
            <a:ext cx="3173279" cy="282861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000"/>
              <a:buNone/>
              <a:defRPr sz="2000">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sz="1800">
                <a:latin typeface="Arial"/>
                <a:ea typeface="Arial"/>
                <a:cs typeface="Arial"/>
                <a:sym typeface="Arial"/>
              </a:defRPr>
            </a:lvl2pPr>
            <a:lvl3pPr indent="-228600" lvl="2" marL="1371600" algn="l">
              <a:lnSpc>
                <a:spcPct val="90000"/>
              </a:lnSpc>
              <a:spcBef>
                <a:spcPts val="500"/>
              </a:spcBef>
              <a:spcAft>
                <a:spcPts val="0"/>
              </a:spcAft>
              <a:buClr>
                <a:schemeClr val="dk1"/>
              </a:buClr>
              <a:buSzPts val="1600"/>
              <a:buNone/>
              <a:defRPr sz="1600">
                <a:latin typeface="Arial"/>
                <a:ea typeface="Arial"/>
                <a:cs typeface="Arial"/>
                <a:sym typeface="Arial"/>
              </a:defRPr>
            </a:lvl3pPr>
            <a:lvl4pPr indent="-228600" lvl="3" marL="1828800" algn="l">
              <a:lnSpc>
                <a:spcPct val="90000"/>
              </a:lnSpc>
              <a:spcBef>
                <a:spcPts val="500"/>
              </a:spcBef>
              <a:spcAft>
                <a:spcPts val="0"/>
              </a:spcAft>
              <a:buClr>
                <a:schemeClr val="dk1"/>
              </a:buClr>
              <a:buSzPts val="1400"/>
              <a:buNone/>
              <a:defRPr sz="1400">
                <a:latin typeface="Arial"/>
                <a:ea typeface="Arial"/>
                <a:cs typeface="Arial"/>
                <a:sym typeface="Arial"/>
              </a:defRPr>
            </a:lvl4pPr>
            <a:lvl5pPr indent="-228600" lvl="4" marL="2286000" algn="l">
              <a:lnSpc>
                <a:spcPct val="90000"/>
              </a:lnSpc>
              <a:spcBef>
                <a:spcPts val="500"/>
              </a:spcBef>
              <a:spcAft>
                <a:spcPts val="0"/>
              </a:spcAft>
              <a:buClr>
                <a:schemeClr val="dk1"/>
              </a:buClr>
              <a:buSzPts val="1400"/>
              <a:buNone/>
              <a:defRPr sz="1400">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37"/>
          <p:cNvSpPr txBox="1"/>
          <p:nvPr>
            <p:ph idx="3" type="body"/>
          </p:nvPr>
        </p:nvSpPr>
        <p:spPr>
          <a:xfrm>
            <a:off x="1167493" y="2003804"/>
            <a:ext cx="3173278" cy="522514"/>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atin typeface="Arial"/>
                <a:ea typeface="Arial"/>
                <a:cs typeface="Arial"/>
                <a:sym typeface="Arial"/>
              </a:defRPr>
            </a:lvl1pPr>
            <a:lvl2pPr indent="-228600" lvl="1" marL="914400" algn="l">
              <a:lnSpc>
                <a:spcPct val="90000"/>
              </a:lnSpc>
              <a:spcBef>
                <a:spcPts val="500"/>
              </a:spcBef>
              <a:spcAft>
                <a:spcPts val="0"/>
              </a:spcAft>
              <a:buClr>
                <a:schemeClr val="dk1"/>
              </a:buClr>
              <a:buSzPts val="2000"/>
              <a:buNone/>
              <a:defRPr b="1" sz="2000">
                <a:latin typeface="Arial"/>
                <a:ea typeface="Arial"/>
                <a:cs typeface="Arial"/>
                <a:sym typeface="Arial"/>
              </a:defRPr>
            </a:lvl2pPr>
            <a:lvl3pPr indent="-228600" lvl="2" marL="1371600" algn="l">
              <a:lnSpc>
                <a:spcPct val="90000"/>
              </a:lnSpc>
              <a:spcBef>
                <a:spcPts val="500"/>
              </a:spcBef>
              <a:spcAft>
                <a:spcPts val="0"/>
              </a:spcAft>
              <a:buClr>
                <a:schemeClr val="dk1"/>
              </a:buClr>
              <a:buSzPts val="1800"/>
              <a:buNone/>
              <a:defRPr b="1" sz="1800">
                <a:latin typeface="Arial"/>
                <a:ea typeface="Arial"/>
                <a:cs typeface="Arial"/>
                <a:sym typeface="Arial"/>
              </a:defRPr>
            </a:lvl3pPr>
            <a:lvl4pPr indent="-228600" lvl="3" marL="1828800" algn="l">
              <a:lnSpc>
                <a:spcPct val="90000"/>
              </a:lnSpc>
              <a:spcBef>
                <a:spcPts val="500"/>
              </a:spcBef>
              <a:spcAft>
                <a:spcPts val="0"/>
              </a:spcAft>
              <a:buClr>
                <a:schemeClr val="dk1"/>
              </a:buClr>
              <a:buSzPts val="1600"/>
              <a:buNone/>
              <a:defRPr b="1" sz="1600">
                <a:latin typeface="Arial"/>
                <a:ea typeface="Arial"/>
                <a:cs typeface="Arial"/>
                <a:sym typeface="Arial"/>
              </a:defRPr>
            </a:lvl4pPr>
            <a:lvl5pPr indent="-228600" lvl="4" marL="2286000" algn="l">
              <a:lnSpc>
                <a:spcPct val="90000"/>
              </a:lnSpc>
              <a:spcBef>
                <a:spcPts val="500"/>
              </a:spcBef>
              <a:spcAft>
                <a:spcPts val="0"/>
              </a:spcAft>
              <a:buClr>
                <a:schemeClr val="dk1"/>
              </a:buClr>
              <a:buSzPts val="1600"/>
              <a:buNone/>
              <a:defRPr b="1" sz="1600">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3" name="Google Shape;173;p37"/>
          <p:cNvSpPr txBox="1"/>
          <p:nvPr>
            <p:ph idx="4" type="body"/>
          </p:nvPr>
        </p:nvSpPr>
        <p:spPr>
          <a:xfrm>
            <a:off x="4683788" y="2003804"/>
            <a:ext cx="3173278" cy="522514"/>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atin typeface="Arial"/>
                <a:ea typeface="Arial"/>
                <a:cs typeface="Arial"/>
                <a:sym typeface="Arial"/>
              </a:defRPr>
            </a:lvl1pPr>
            <a:lvl2pPr indent="-228600" lvl="1" marL="914400" algn="l">
              <a:lnSpc>
                <a:spcPct val="90000"/>
              </a:lnSpc>
              <a:spcBef>
                <a:spcPts val="500"/>
              </a:spcBef>
              <a:spcAft>
                <a:spcPts val="0"/>
              </a:spcAft>
              <a:buClr>
                <a:schemeClr val="dk1"/>
              </a:buClr>
              <a:buSzPts val="2000"/>
              <a:buNone/>
              <a:defRPr b="1" sz="2000">
                <a:latin typeface="Arial"/>
                <a:ea typeface="Arial"/>
                <a:cs typeface="Arial"/>
                <a:sym typeface="Arial"/>
              </a:defRPr>
            </a:lvl2pPr>
            <a:lvl3pPr indent="-228600" lvl="2" marL="1371600" algn="l">
              <a:lnSpc>
                <a:spcPct val="90000"/>
              </a:lnSpc>
              <a:spcBef>
                <a:spcPts val="500"/>
              </a:spcBef>
              <a:spcAft>
                <a:spcPts val="0"/>
              </a:spcAft>
              <a:buClr>
                <a:schemeClr val="dk1"/>
              </a:buClr>
              <a:buSzPts val="1800"/>
              <a:buNone/>
              <a:defRPr b="1" sz="1800">
                <a:latin typeface="Arial"/>
                <a:ea typeface="Arial"/>
                <a:cs typeface="Arial"/>
                <a:sym typeface="Arial"/>
              </a:defRPr>
            </a:lvl3pPr>
            <a:lvl4pPr indent="-228600" lvl="3" marL="1828800" algn="l">
              <a:lnSpc>
                <a:spcPct val="90000"/>
              </a:lnSpc>
              <a:spcBef>
                <a:spcPts val="500"/>
              </a:spcBef>
              <a:spcAft>
                <a:spcPts val="0"/>
              </a:spcAft>
              <a:buClr>
                <a:schemeClr val="dk1"/>
              </a:buClr>
              <a:buSzPts val="1600"/>
              <a:buNone/>
              <a:defRPr b="1" sz="1600">
                <a:latin typeface="Arial"/>
                <a:ea typeface="Arial"/>
                <a:cs typeface="Arial"/>
                <a:sym typeface="Arial"/>
              </a:defRPr>
            </a:lvl4pPr>
            <a:lvl5pPr indent="-228600" lvl="4" marL="2286000" algn="l">
              <a:lnSpc>
                <a:spcPct val="90000"/>
              </a:lnSpc>
              <a:spcBef>
                <a:spcPts val="500"/>
              </a:spcBef>
              <a:spcAft>
                <a:spcPts val="0"/>
              </a:spcAft>
              <a:buClr>
                <a:schemeClr val="dk1"/>
              </a:buClr>
              <a:buSzPts val="1600"/>
              <a:buNone/>
              <a:defRPr b="1" sz="1600">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4" name="Google Shape;174;p37"/>
          <p:cNvSpPr txBox="1"/>
          <p:nvPr>
            <p:ph idx="5" type="body"/>
          </p:nvPr>
        </p:nvSpPr>
        <p:spPr>
          <a:xfrm>
            <a:off x="8200082" y="2526318"/>
            <a:ext cx="3173279" cy="282861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000"/>
              <a:buNone/>
              <a:defRPr sz="2000">
                <a:latin typeface="Arial"/>
                <a:ea typeface="Arial"/>
                <a:cs typeface="Arial"/>
                <a:sym typeface="Arial"/>
              </a:defRPr>
            </a:lvl1pPr>
            <a:lvl2pPr indent="-228600" lvl="1" marL="914400" algn="l">
              <a:lnSpc>
                <a:spcPct val="90000"/>
              </a:lnSpc>
              <a:spcBef>
                <a:spcPts val="500"/>
              </a:spcBef>
              <a:spcAft>
                <a:spcPts val="0"/>
              </a:spcAft>
              <a:buClr>
                <a:schemeClr val="dk1"/>
              </a:buClr>
              <a:buSzPts val="1800"/>
              <a:buNone/>
              <a:defRPr sz="1800">
                <a:latin typeface="Arial"/>
                <a:ea typeface="Arial"/>
                <a:cs typeface="Arial"/>
                <a:sym typeface="Arial"/>
              </a:defRPr>
            </a:lvl2pPr>
            <a:lvl3pPr indent="-228600" lvl="2" marL="1371600" algn="l">
              <a:lnSpc>
                <a:spcPct val="90000"/>
              </a:lnSpc>
              <a:spcBef>
                <a:spcPts val="500"/>
              </a:spcBef>
              <a:spcAft>
                <a:spcPts val="0"/>
              </a:spcAft>
              <a:buClr>
                <a:schemeClr val="dk1"/>
              </a:buClr>
              <a:buSzPts val="1600"/>
              <a:buNone/>
              <a:defRPr sz="1600">
                <a:latin typeface="Arial"/>
                <a:ea typeface="Arial"/>
                <a:cs typeface="Arial"/>
                <a:sym typeface="Arial"/>
              </a:defRPr>
            </a:lvl3pPr>
            <a:lvl4pPr indent="-228600" lvl="3" marL="1828800" algn="l">
              <a:lnSpc>
                <a:spcPct val="90000"/>
              </a:lnSpc>
              <a:spcBef>
                <a:spcPts val="500"/>
              </a:spcBef>
              <a:spcAft>
                <a:spcPts val="0"/>
              </a:spcAft>
              <a:buClr>
                <a:schemeClr val="dk1"/>
              </a:buClr>
              <a:buSzPts val="1400"/>
              <a:buNone/>
              <a:defRPr sz="1400">
                <a:latin typeface="Arial"/>
                <a:ea typeface="Arial"/>
                <a:cs typeface="Arial"/>
                <a:sym typeface="Arial"/>
              </a:defRPr>
            </a:lvl4pPr>
            <a:lvl5pPr indent="-228600" lvl="4" marL="2286000" algn="l">
              <a:lnSpc>
                <a:spcPct val="90000"/>
              </a:lnSpc>
              <a:spcBef>
                <a:spcPts val="500"/>
              </a:spcBef>
              <a:spcAft>
                <a:spcPts val="0"/>
              </a:spcAft>
              <a:buClr>
                <a:schemeClr val="dk1"/>
              </a:buClr>
              <a:buSzPts val="1400"/>
              <a:buNone/>
              <a:defRPr sz="1400">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5" name="Google Shape;175;p37"/>
          <p:cNvSpPr txBox="1"/>
          <p:nvPr>
            <p:ph idx="6" type="body"/>
          </p:nvPr>
        </p:nvSpPr>
        <p:spPr>
          <a:xfrm>
            <a:off x="8200083" y="2003804"/>
            <a:ext cx="3173278" cy="522514"/>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atin typeface="Arial"/>
                <a:ea typeface="Arial"/>
                <a:cs typeface="Arial"/>
                <a:sym typeface="Arial"/>
              </a:defRPr>
            </a:lvl1pPr>
            <a:lvl2pPr indent="-228600" lvl="1" marL="914400" algn="l">
              <a:lnSpc>
                <a:spcPct val="90000"/>
              </a:lnSpc>
              <a:spcBef>
                <a:spcPts val="500"/>
              </a:spcBef>
              <a:spcAft>
                <a:spcPts val="0"/>
              </a:spcAft>
              <a:buClr>
                <a:schemeClr val="dk1"/>
              </a:buClr>
              <a:buSzPts val="2000"/>
              <a:buNone/>
              <a:defRPr b="1" sz="2000">
                <a:latin typeface="Arial"/>
                <a:ea typeface="Arial"/>
                <a:cs typeface="Arial"/>
                <a:sym typeface="Arial"/>
              </a:defRPr>
            </a:lvl2pPr>
            <a:lvl3pPr indent="-228600" lvl="2" marL="1371600" algn="l">
              <a:lnSpc>
                <a:spcPct val="90000"/>
              </a:lnSpc>
              <a:spcBef>
                <a:spcPts val="500"/>
              </a:spcBef>
              <a:spcAft>
                <a:spcPts val="0"/>
              </a:spcAft>
              <a:buClr>
                <a:schemeClr val="dk1"/>
              </a:buClr>
              <a:buSzPts val="1800"/>
              <a:buNone/>
              <a:defRPr b="1" sz="1800">
                <a:latin typeface="Arial"/>
                <a:ea typeface="Arial"/>
                <a:cs typeface="Arial"/>
                <a:sym typeface="Arial"/>
              </a:defRPr>
            </a:lvl3pPr>
            <a:lvl4pPr indent="-228600" lvl="3" marL="1828800" algn="l">
              <a:lnSpc>
                <a:spcPct val="90000"/>
              </a:lnSpc>
              <a:spcBef>
                <a:spcPts val="500"/>
              </a:spcBef>
              <a:spcAft>
                <a:spcPts val="0"/>
              </a:spcAft>
              <a:buClr>
                <a:schemeClr val="dk1"/>
              </a:buClr>
              <a:buSzPts val="1600"/>
              <a:buNone/>
              <a:defRPr b="1" sz="1600">
                <a:latin typeface="Arial"/>
                <a:ea typeface="Arial"/>
                <a:cs typeface="Arial"/>
                <a:sym typeface="Arial"/>
              </a:defRPr>
            </a:lvl4pPr>
            <a:lvl5pPr indent="-228600" lvl="4" marL="2286000" algn="l">
              <a:lnSpc>
                <a:spcPct val="90000"/>
              </a:lnSpc>
              <a:spcBef>
                <a:spcPts val="500"/>
              </a:spcBef>
              <a:spcAft>
                <a:spcPts val="0"/>
              </a:spcAft>
              <a:buClr>
                <a:schemeClr val="dk1"/>
              </a:buClr>
              <a:buSzPts val="1600"/>
              <a:buNone/>
              <a:defRPr b="1" sz="1600">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6" name="Google Shape;176;p37"/>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chemeClr val="accent2"/>
                </a:solidFill>
                <a:latin typeface="Arial"/>
                <a:ea typeface="Arial"/>
                <a:cs typeface="Arial"/>
                <a:sym typeface="Arial"/>
              </a:defRPr>
            </a:lvl1pPr>
            <a:lvl2pPr indent="0" lvl="1" marL="0" algn="r">
              <a:spcBef>
                <a:spcPts val="0"/>
              </a:spcBef>
              <a:buNone/>
              <a:defRPr b="0" i="0" sz="1200" u="none" cap="none" strike="noStrike">
                <a:solidFill>
                  <a:schemeClr val="accent2"/>
                </a:solidFill>
                <a:latin typeface="Arial"/>
                <a:ea typeface="Arial"/>
                <a:cs typeface="Arial"/>
                <a:sym typeface="Arial"/>
              </a:defRPr>
            </a:lvl2pPr>
            <a:lvl3pPr indent="0" lvl="2" marL="0" algn="r">
              <a:spcBef>
                <a:spcPts val="0"/>
              </a:spcBef>
              <a:buNone/>
              <a:defRPr b="0" i="0" sz="1200" u="none" cap="none" strike="noStrike">
                <a:solidFill>
                  <a:schemeClr val="accent2"/>
                </a:solidFill>
                <a:latin typeface="Arial"/>
                <a:ea typeface="Arial"/>
                <a:cs typeface="Arial"/>
                <a:sym typeface="Arial"/>
              </a:defRPr>
            </a:lvl3pPr>
            <a:lvl4pPr indent="0" lvl="3" marL="0" algn="r">
              <a:spcBef>
                <a:spcPts val="0"/>
              </a:spcBef>
              <a:buNone/>
              <a:defRPr b="0" i="0" sz="1200" u="none" cap="none" strike="noStrike">
                <a:solidFill>
                  <a:schemeClr val="accent2"/>
                </a:solidFill>
                <a:latin typeface="Arial"/>
                <a:ea typeface="Arial"/>
                <a:cs typeface="Arial"/>
                <a:sym typeface="Arial"/>
              </a:defRPr>
            </a:lvl4pPr>
            <a:lvl5pPr indent="0" lvl="4" marL="0" algn="r">
              <a:spcBef>
                <a:spcPts val="0"/>
              </a:spcBef>
              <a:buNone/>
              <a:defRPr b="0" i="0" sz="1200" u="none" cap="none" strike="noStrike">
                <a:solidFill>
                  <a:schemeClr val="accent2"/>
                </a:solidFill>
                <a:latin typeface="Arial"/>
                <a:ea typeface="Arial"/>
                <a:cs typeface="Arial"/>
                <a:sym typeface="Arial"/>
              </a:defRPr>
            </a:lvl5pPr>
            <a:lvl6pPr indent="0" lvl="5" marL="0" algn="r">
              <a:spcBef>
                <a:spcPts val="0"/>
              </a:spcBef>
              <a:buNone/>
              <a:defRPr b="0" i="0" sz="1200" u="none" cap="none" strike="noStrike">
                <a:solidFill>
                  <a:schemeClr val="accent2"/>
                </a:solidFill>
                <a:latin typeface="Arial"/>
                <a:ea typeface="Arial"/>
                <a:cs typeface="Arial"/>
                <a:sym typeface="Arial"/>
              </a:defRPr>
            </a:lvl6pPr>
            <a:lvl7pPr indent="0" lvl="6" marL="0" algn="r">
              <a:spcBef>
                <a:spcPts val="0"/>
              </a:spcBef>
              <a:buNone/>
              <a:defRPr b="0" i="0" sz="1200" u="none" cap="none" strike="noStrike">
                <a:solidFill>
                  <a:schemeClr val="accent2"/>
                </a:solidFill>
                <a:latin typeface="Arial"/>
                <a:ea typeface="Arial"/>
                <a:cs typeface="Arial"/>
                <a:sym typeface="Arial"/>
              </a:defRPr>
            </a:lvl7pPr>
            <a:lvl8pPr indent="0" lvl="7" marL="0" algn="r">
              <a:spcBef>
                <a:spcPts val="0"/>
              </a:spcBef>
              <a:buNone/>
              <a:defRPr b="0" i="0" sz="1200" u="none" cap="none" strike="noStrike">
                <a:solidFill>
                  <a:schemeClr val="accent2"/>
                </a:solidFill>
                <a:latin typeface="Arial"/>
                <a:ea typeface="Arial"/>
                <a:cs typeface="Arial"/>
                <a:sym typeface="Arial"/>
              </a:defRPr>
            </a:lvl8pPr>
            <a:lvl9pPr indent="0" lvl="8" marL="0" algn="r">
              <a:spcBef>
                <a:spcPts val="0"/>
              </a:spcBef>
              <a:buNone/>
              <a:defRPr b="0" i="0" sz="1200" u="none" cap="none" strike="noStrike">
                <a:solidFill>
                  <a:schemeClr val="accent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Τέλος διαφάνειας">
  <p:cSld name="Τέλος διαφάνειας">
    <p:spTree>
      <p:nvGrpSpPr>
        <p:cNvPr id="177" name="Shape 177"/>
        <p:cNvGrpSpPr/>
        <p:nvPr/>
      </p:nvGrpSpPr>
      <p:grpSpPr>
        <a:xfrm>
          <a:off x="0" y="0"/>
          <a:ext cx="0" cy="0"/>
          <a:chOff x="0" y="0"/>
          <a:chExt cx="0" cy="0"/>
        </a:xfrm>
      </p:grpSpPr>
      <p:sp>
        <p:nvSpPr>
          <p:cNvPr id="178" name="Google Shape;178;p38"/>
          <p:cNvSpPr txBox="1"/>
          <p:nvPr>
            <p:ph type="ctrTitle"/>
          </p:nvPr>
        </p:nvSpPr>
        <p:spPr>
          <a:xfrm>
            <a:off x="1167494" y="1122363"/>
            <a:ext cx="6220278" cy="23876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6000"/>
              <a:buFont typeface="Arial"/>
              <a:buNone/>
              <a:defRPr b="1" sz="60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9" name="Google Shape;179;p38"/>
          <p:cNvSpPr txBox="1"/>
          <p:nvPr>
            <p:ph idx="1" type="subTitle"/>
          </p:nvPr>
        </p:nvSpPr>
        <p:spPr>
          <a:xfrm>
            <a:off x="1167493" y="3602038"/>
            <a:ext cx="6220277" cy="2247219"/>
          </a:xfrm>
          <a:prstGeom prst="rect">
            <a:avLst/>
          </a:prstGeom>
          <a:noFill/>
          <a:ln>
            <a:noFill/>
          </a:ln>
        </p:spPr>
        <p:txBody>
          <a:bodyPr anchorCtr="0" anchor="t" bIns="45700" lIns="91425" spcFirstLastPara="1" rIns="91425" wrap="square" tIns="45700">
            <a:noAutofit/>
          </a:bodyPr>
          <a:lstStyle>
            <a:lvl1pPr lvl="0" algn="l">
              <a:lnSpc>
                <a:spcPct val="90000"/>
              </a:lnSpc>
              <a:spcBef>
                <a:spcPts val="1000"/>
              </a:spcBef>
              <a:spcAft>
                <a:spcPts val="0"/>
              </a:spcAft>
              <a:buClr>
                <a:schemeClr val="dk1"/>
              </a:buClr>
              <a:buSzPts val="2800"/>
              <a:buNone/>
              <a:defRPr sz="2800">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0" name="Google Shape;180;p38"/>
          <p:cNvSpPr/>
          <p:nvPr/>
        </p:nvSpPr>
        <p:spPr>
          <a:xfrm>
            <a:off x="8264426" y="0"/>
            <a:ext cx="3927574"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181" name="Google Shape;181;p38"/>
          <p:cNvGrpSpPr/>
          <p:nvPr/>
        </p:nvGrpSpPr>
        <p:grpSpPr>
          <a:xfrm>
            <a:off x="8264427" y="3685939"/>
            <a:ext cx="3927573" cy="3178856"/>
            <a:chOff x="9857014" y="13834"/>
            <a:chExt cx="2334986" cy="1881641"/>
          </a:xfrm>
        </p:grpSpPr>
        <p:sp>
          <p:nvSpPr>
            <p:cNvPr id="182" name="Google Shape;182;p38"/>
            <p:cNvSpPr/>
            <p:nvPr/>
          </p:nvSpPr>
          <p:spPr>
            <a:xfrm rot="-5400000">
              <a:off x="10667433" y="370908"/>
              <a:ext cx="1881641" cy="1167493"/>
            </a:xfrm>
            <a:custGeom>
              <a:rect b="b" l="l" r="r" t="t"/>
              <a:pathLst>
                <a:path extrusionOk="0" h="1167493" w="1881641">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83" name="Google Shape;183;p38"/>
            <p:cNvSpPr/>
            <p:nvPr/>
          </p:nvSpPr>
          <p:spPr>
            <a:xfrm flipH="1" rot="5400000">
              <a:off x="9499940" y="370908"/>
              <a:ext cx="1881641" cy="1167493"/>
            </a:xfrm>
            <a:custGeom>
              <a:rect b="b" l="l" r="r" t="t"/>
              <a:pathLst>
                <a:path extrusionOk="0" h="1167493" w="1881641">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184" name="Google Shape;184;p38"/>
          <p:cNvSpPr/>
          <p:nvPr/>
        </p:nvSpPr>
        <p:spPr>
          <a:xfrm>
            <a:off x="0" y="-1"/>
            <a:ext cx="1167493" cy="1167493"/>
          </a:xfrm>
          <a:custGeom>
            <a:rect b="b" l="l" r="r" t="t"/>
            <a:pathLst>
              <a:path extrusionOk="0" h="862693" w="862693">
                <a:moveTo>
                  <a:pt x="0" y="0"/>
                </a:moveTo>
                <a:lnTo>
                  <a:pt x="862693" y="0"/>
                </a:lnTo>
                <a:cubicBezTo>
                  <a:pt x="862693" y="476453"/>
                  <a:pt x="476452" y="862693"/>
                  <a:pt x="0" y="862693"/>
                </a:cubicBezTo>
                <a:lnTo>
                  <a:pt x="0" y="0"/>
                </a:lnTo>
                <a:close/>
              </a:path>
            </a:pathLst>
          </a:cu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85" name="Google Shape;185;p38"/>
          <p:cNvSpPr/>
          <p:nvPr/>
        </p:nvSpPr>
        <p:spPr>
          <a:xfrm>
            <a:off x="10228214" y="-1"/>
            <a:ext cx="1963787" cy="3178856"/>
          </a:xfrm>
          <a:custGeom>
            <a:rect b="b" l="l" r="r" t="t"/>
            <a:pathLst>
              <a:path extrusionOk="0" h="3178856" w="1963787">
                <a:moveTo>
                  <a:pt x="0" y="0"/>
                </a:moveTo>
                <a:lnTo>
                  <a:pt x="1963787" y="0"/>
                </a:lnTo>
                <a:lnTo>
                  <a:pt x="1963787" y="1967129"/>
                </a:lnTo>
                <a:lnTo>
                  <a:pt x="1963787" y="2349671"/>
                </a:lnTo>
                <a:lnTo>
                  <a:pt x="1963787" y="3178856"/>
                </a:lnTo>
                <a:lnTo>
                  <a:pt x="1963753" y="3178856"/>
                </a:lnTo>
                <a:lnTo>
                  <a:pt x="1763002" y="3168629"/>
                </a:lnTo>
                <a:cubicBezTo>
                  <a:pt x="772749" y="3067186"/>
                  <a:pt x="0" y="2223585"/>
                  <a:pt x="0" y="1197921"/>
                </a:cubicBezTo>
                <a:lnTo>
                  <a:pt x="0" y="1039961"/>
                </a:lnTo>
                <a:lnTo>
                  <a:pt x="0" y="0"/>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Τίτλος και περιεχόμενο" type="obj">
  <p:cSld name="OBJECT">
    <p:spTree>
      <p:nvGrpSpPr>
        <p:cNvPr id="27" name="Shape 27"/>
        <p:cNvGrpSpPr/>
        <p:nvPr/>
      </p:nvGrpSpPr>
      <p:grpSpPr>
        <a:xfrm>
          <a:off x="0" y="0"/>
          <a:ext cx="0" cy="0"/>
          <a:chOff x="0" y="0"/>
          <a:chExt cx="0" cy="0"/>
        </a:xfrm>
      </p:grpSpPr>
      <p:sp>
        <p:nvSpPr>
          <p:cNvPr id="28" name="Google Shape;28;p27"/>
          <p:cNvSpPr txBox="1"/>
          <p:nvPr>
            <p:ph type="title"/>
          </p:nvPr>
        </p:nvSpPr>
        <p:spPr>
          <a:xfrm>
            <a:off x="1167492" y="381000"/>
            <a:ext cx="9779183" cy="1325563"/>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4800"/>
              <a:buFont typeface="Arial"/>
              <a:buNone/>
              <a:defRPr b="1" sz="48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27"/>
          <p:cNvSpPr txBox="1"/>
          <p:nvPr>
            <p:ph idx="1" type="body"/>
          </p:nvPr>
        </p:nvSpPr>
        <p:spPr>
          <a:xfrm>
            <a:off x="1167493" y="2017467"/>
            <a:ext cx="9779182" cy="3366815"/>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800"/>
              <a:buNone/>
              <a:defRPr>
                <a:latin typeface="Arial"/>
                <a:ea typeface="Arial"/>
                <a:cs typeface="Arial"/>
                <a:sym typeface="Arial"/>
              </a:defRPr>
            </a:lvl1pPr>
            <a:lvl2pPr indent="-228600" lvl="1" marL="914400" algn="l">
              <a:lnSpc>
                <a:spcPct val="90000"/>
              </a:lnSpc>
              <a:spcBef>
                <a:spcPts val="500"/>
              </a:spcBef>
              <a:spcAft>
                <a:spcPts val="0"/>
              </a:spcAft>
              <a:buClr>
                <a:schemeClr val="dk1"/>
              </a:buClr>
              <a:buSzPts val="2400"/>
              <a:buNone/>
              <a:defRPr>
                <a:latin typeface="Arial"/>
                <a:ea typeface="Arial"/>
                <a:cs typeface="Arial"/>
                <a:sym typeface="Arial"/>
              </a:defRPr>
            </a:lvl2pPr>
            <a:lvl3pPr indent="-228600" lvl="2" marL="1371600" algn="l">
              <a:lnSpc>
                <a:spcPct val="90000"/>
              </a:lnSpc>
              <a:spcBef>
                <a:spcPts val="500"/>
              </a:spcBef>
              <a:spcAft>
                <a:spcPts val="0"/>
              </a:spcAft>
              <a:buClr>
                <a:schemeClr val="dk1"/>
              </a:buClr>
              <a:buSzPts val="2000"/>
              <a:buNone/>
              <a:defRPr>
                <a:latin typeface="Arial"/>
                <a:ea typeface="Arial"/>
                <a:cs typeface="Arial"/>
                <a:sym typeface="Arial"/>
              </a:defRPr>
            </a:lvl3pPr>
            <a:lvl4pPr indent="-228600" lvl="3" marL="1828800" algn="l">
              <a:lnSpc>
                <a:spcPct val="90000"/>
              </a:lnSpc>
              <a:spcBef>
                <a:spcPts val="500"/>
              </a:spcBef>
              <a:spcAft>
                <a:spcPts val="0"/>
              </a:spcAft>
              <a:buClr>
                <a:schemeClr val="dk1"/>
              </a:buClr>
              <a:buSzPts val="1800"/>
              <a:buNone/>
              <a:defRPr>
                <a:latin typeface="Arial"/>
                <a:ea typeface="Arial"/>
                <a:cs typeface="Arial"/>
                <a:sym typeface="Arial"/>
              </a:defRPr>
            </a:lvl4pPr>
            <a:lvl5pPr indent="-228600" lvl="4" marL="2286000" algn="l">
              <a:lnSpc>
                <a:spcPct val="90000"/>
              </a:lnSpc>
              <a:spcBef>
                <a:spcPts val="500"/>
              </a:spcBef>
              <a:spcAft>
                <a:spcPts val="0"/>
              </a:spcAft>
              <a:buClr>
                <a:schemeClr val="dk1"/>
              </a:buClr>
              <a:buSzPts val="1800"/>
              <a:buNone/>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 name="Google Shape;30;p27"/>
          <p:cNvSpPr/>
          <p:nvPr/>
        </p:nvSpPr>
        <p:spPr>
          <a:xfrm flipH="1">
            <a:off x="8580896" y="1"/>
            <a:ext cx="3611104" cy="3611104"/>
          </a:xfrm>
          <a:custGeom>
            <a:rect b="b" l="l" r="r" t="t"/>
            <a:pathLst>
              <a:path extrusionOk="0" h="1167493" w="1167493">
                <a:moveTo>
                  <a:pt x="0" y="0"/>
                </a:moveTo>
                <a:lnTo>
                  <a:pt x="1167493" y="0"/>
                </a:lnTo>
                <a:cubicBezTo>
                  <a:pt x="522704" y="0"/>
                  <a:pt x="0" y="522704"/>
                  <a:pt x="0" y="1167493"/>
                </a:cubicBezTo>
                <a:lnTo>
                  <a:pt x="0" y="0"/>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1" name="Google Shape;31;p27"/>
          <p:cNvSpPr/>
          <p:nvPr/>
        </p:nvSpPr>
        <p:spPr>
          <a:xfrm flipH="1">
            <a:off x="8580896" y="3246896"/>
            <a:ext cx="3611104" cy="3611104"/>
          </a:xfrm>
          <a:custGeom>
            <a:rect b="b" l="l" r="r" t="t"/>
            <a:pathLst>
              <a:path extrusionOk="0" h="1167493" w="1167493">
                <a:moveTo>
                  <a:pt x="0" y="0"/>
                </a:moveTo>
                <a:cubicBezTo>
                  <a:pt x="0" y="644789"/>
                  <a:pt x="522704" y="1167493"/>
                  <a:pt x="1167493" y="1167493"/>
                </a:cubicBezTo>
                <a:lnTo>
                  <a:pt x="0" y="1167493"/>
                </a:lnTo>
                <a:lnTo>
                  <a:pt x="0" y="0"/>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2" name="Google Shape;32;p27"/>
          <p:cNvSpPr/>
          <p:nvPr/>
        </p:nvSpPr>
        <p:spPr>
          <a:xfrm>
            <a:off x="1" y="0"/>
            <a:ext cx="933856" cy="933856"/>
          </a:xfrm>
          <a:custGeom>
            <a:rect b="b" l="l" r="r" t="t"/>
            <a:pathLst>
              <a:path extrusionOk="0" h="862693" w="862693">
                <a:moveTo>
                  <a:pt x="0" y="0"/>
                </a:moveTo>
                <a:lnTo>
                  <a:pt x="862693" y="0"/>
                </a:lnTo>
                <a:cubicBezTo>
                  <a:pt x="862693" y="476453"/>
                  <a:pt x="476452" y="862693"/>
                  <a:pt x="0" y="862693"/>
                </a:cubicBezTo>
                <a:lnTo>
                  <a:pt x="0" y="0"/>
                </a:lnTo>
                <a:close/>
              </a:path>
            </a:pathLst>
          </a:cu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nvGrpSpPr>
          <p:cNvPr id="33" name="Google Shape;33;p27"/>
          <p:cNvGrpSpPr/>
          <p:nvPr/>
        </p:nvGrpSpPr>
        <p:grpSpPr>
          <a:xfrm>
            <a:off x="8082092" y="5590903"/>
            <a:ext cx="1572380" cy="1267097"/>
            <a:chOff x="7413403" y="4976359"/>
            <a:chExt cx="2334986" cy="1881641"/>
          </a:xfrm>
        </p:grpSpPr>
        <p:sp>
          <p:nvSpPr>
            <p:cNvPr id="34" name="Google Shape;34;p27"/>
            <p:cNvSpPr/>
            <p:nvPr/>
          </p:nvSpPr>
          <p:spPr>
            <a:xfrm rot="-5400000">
              <a:off x="8223822" y="5333433"/>
              <a:ext cx="1881641" cy="1167493"/>
            </a:xfrm>
            <a:custGeom>
              <a:rect b="b" l="l" r="r" t="t"/>
              <a:pathLst>
                <a:path extrusionOk="0" h="1167493" w="1881641">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35" name="Google Shape;35;p27"/>
            <p:cNvSpPr/>
            <p:nvPr/>
          </p:nvSpPr>
          <p:spPr>
            <a:xfrm flipH="1" rot="5400000">
              <a:off x="7056329" y="5333433"/>
              <a:ext cx="1881641" cy="1167493"/>
            </a:xfrm>
            <a:custGeom>
              <a:rect b="b" l="l" r="r" t="t"/>
              <a:pathLst>
                <a:path extrusionOk="0" h="1167493" w="1881641">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36" name="Google Shape;36;p27"/>
          <p:cNvSpPr txBox="1"/>
          <p:nvPr>
            <p:ph idx="10" type="dt"/>
          </p:nvPr>
        </p:nvSpPr>
        <p:spPr>
          <a:xfrm>
            <a:off x="3810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sz="1200">
                <a:solidFill>
                  <a:schemeClr val="accent3"/>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2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1200">
                <a:solidFill>
                  <a:schemeClr val="accent3"/>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27"/>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chemeClr val="accent2"/>
                </a:solidFill>
                <a:latin typeface="Arial"/>
                <a:ea typeface="Arial"/>
                <a:cs typeface="Arial"/>
                <a:sym typeface="Arial"/>
              </a:defRPr>
            </a:lvl1pPr>
            <a:lvl2pPr indent="0" lvl="1" marL="0" algn="r">
              <a:spcBef>
                <a:spcPts val="0"/>
              </a:spcBef>
              <a:buNone/>
              <a:defRPr b="0" i="0" sz="1200" u="none" cap="none" strike="noStrike">
                <a:solidFill>
                  <a:schemeClr val="accent2"/>
                </a:solidFill>
                <a:latin typeface="Arial"/>
                <a:ea typeface="Arial"/>
                <a:cs typeface="Arial"/>
                <a:sym typeface="Arial"/>
              </a:defRPr>
            </a:lvl2pPr>
            <a:lvl3pPr indent="0" lvl="2" marL="0" algn="r">
              <a:spcBef>
                <a:spcPts val="0"/>
              </a:spcBef>
              <a:buNone/>
              <a:defRPr b="0" i="0" sz="1200" u="none" cap="none" strike="noStrike">
                <a:solidFill>
                  <a:schemeClr val="accent2"/>
                </a:solidFill>
                <a:latin typeface="Arial"/>
                <a:ea typeface="Arial"/>
                <a:cs typeface="Arial"/>
                <a:sym typeface="Arial"/>
              </a:defRPr>
            </a:lvl3pPr>
            <a:lvl4pPr indent="0" lvl="3" marL="0" algn="r">
              <a:spcBef>
                <a:spcPts val="0"/>
              </a:spcBef>
              <a:buNone/>
              <a:defRPr b="0" i="0" sz="1200" u="none" cap="none" strike="noStrike">
                <a:solidFill>
                  <a:schemeClr val="accent2"/>
                </a:solidFill>
                <a:latin typeface="Arial"/>
                <a:ea typeface="Arial"/>
                <a:cs typeface="Arial"/>
                <a:sym typeface="Arial"/>
              </a:defRPr>
            </a:lvl4pPr>
            <a:lvl5pPr indent="0" lvl="4" marL="0" algn="r">
              <a:spcBef>
                <a:spcPts val="0"/>
              </a:spcBef>
              <a:buNone/>
              <a:defRPr b="0" i="0" sz="1200" u="none" cap="none" strike="noStrike">
                <a:solidFill>
                  <a:schemeClr val="accent2"/>
                </a:solidFill>
                <a:latin typeface="Arial"/>
                <a:ea typeface="Arial"/>
                <a:cs typeface="Arial"/>
                <a:sym typeface="Arial"/>
              </a:defRPr>
            </a:lvl5pPr>
            <a:lvl6pPr indent="0" lvl="5" marL="0" algn="r">
              <a:spcBef>
                <a:spcPts val="0"/>
              </a:spcBef>
              <a:buNone/>
              <a:defRPr b="0" i="0" sz="1200" u="none" cap="none" strike="noStrike">
                <a:solidFill>
                  <a:schemeClr val="accent2"/>
                </a:solidFill>
                <a:latin typeface="Arial"/>
                <a:ea typeface="Arial"/>
                <a:cs typeface="Arial"/>
                <a:sym typeface="Arial"/>
              </a:defRPr>
            </a:lvl6pPr>
            <a:lvl7pPr indent="0" lvl="6" marL="0" algn="r">
              <a:spcBef>
                <a:spcPts val="0"/>
              </a:spcBef>
              <a:buNone/>
              <a:defRPr b="0" i="0" sz="1200" u="none" cap="none" strike="noStrike">
                <a:solidFill>
                  <a:schemeClr val="accent2"/>
                </a:solidFill>
                <a:latin typeface="Arial"/>
                <a:ea typeface="Arial"/>
                <a:cs typeface="Arial"/>
                <a:sym typeface="Arial"/>
              </a:defRPr>
            </a:lvl7pPr>
            <a:lvl8pPr indent="0" lvl="7" marL="0" algn="r">
              <a:spcBef>
                <a:spcPts val="0"/>
              </a:spcBef>
              <a:buNone/>
              <a:defRPr b="0" i="0" sz="1200" u="none" cap="none" strike="noStrike">
                <a:solidFill>
                  <a:schemeClr val="accent2"/>
                </a:solidFill>
                <a:latin typeface="Arial"/>
                <a:ea typeface="Arial"/>
                <a:cs typeface="Arial"/>
                <a:sym typeface="Arial"/>
              </a:defRPr>
            </a:lvl8pPr>
            <a:lvl9pPr indent="0" lvl="8" marL="0" algn="r">
              <a:spcBef>
                <a:spcPts val="0"/>
              </a:spcBef>
              <a:buNone/>
              <a:defRPr b="0" i="0" sz="1200" u="none" cap="none" strike="noStrike">
                <a:solidFill>
                  <a:schemeClr val="accent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Κεφαλίδα ενότητας">
  <p:cSld name="Κεφαλίδα ενότητας">
    <p:bg>
      <p:bgPr>
        <a:solidFill>
          <a:schemeClr val="accent2"/>
        </a:solidFill>
      </p:bgPr>
    </p:bg>
    <p:spTree>
      <p:nvGrpSpPr>
        <p:cNvPr id="39" name="Shape 39"/>
        <p:cNvGrpSpPr/>
        <p:nvPr/>
      </p:nvGrpSpPr>
      <p:grpSpPr>
        <a:xfrm>
          <a:off x="0" y="0"/>
          <a:ext cx="0" cy="0"/>
          <a:chOff x="0" y="0"/>
          <a:chExt cx="0" cy="0"/>
        </a:xfrm>
      </p:grpSpPr>
      <p:sp>
        <p:nvSpPr>
          <p:cNvPr id="40" name="Google Shape;40;p28"/>
          <p:cNvSpPr/>
          <p:nvPr/>
        </p:nvSpPr>
        <p:spPr>
          <a:xfrm>
            <a:off x="0" y="2286002"/>
            <a:ext cx="12208822" cy="4572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41" name="Google Shape;41;p28"/>
          <p:cNvSpPr/>
          <p:nvPr/>
        </p:nvSpPr>
        <p:spPr>
          <a:xfrm flipH="1">
            <a:off x="8597718" y="3246896"/>
            <a:ext cx="3611104" cy="3611104"/>
          </a:xfrm>
          <a:custGeom>
            <a:rect b="b" l="l" r="r" t="t"/>
            <a:pathLst>
              <a:path extrusionOk="0" h="1167493" w="1167493">
                <a:moveTo>
                  <a:pt x="0" y="0"/>
                </a:moveTo>
                <a:cubicBezTo>
                  <a:pt x="0" y="644789"/>
                  <a:pt x="522704" y="1167493"/>
                  <a:pt x="1167493" y="1167493"/>
                </a:cubicBezTo>
                <a:lnTo>
                  <a:pt x="0" y="1167493"/>
                </a:lnTo>
                <a:lnTo>
                  <a:pt x="0" y="0"/>
                </a:lnTo>
                <a:close/>
              </a:path>
            </a:pathLst>
          </a:cu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42" name="Google Shape;42;p28"/>
          <p:cNvSpPr/>
          <p:nvPr/>
        </p:nvSpPr>
        <p:spPr>
          <a:xfrm>
            <a:off x="1" y="0"/>
            <a:ext cx="933856" cy="933856"/>
          </a:xfrm>
          <a:custGeom>
            <a:rect b="b" l="l" r="r" t="t"/>
            <a:pathLst>
              <a:path extrusionOk="0" h="862693" w="862693">
                <a:moveTo>
                  <a:pt x="0" y="0"/>
                </a:moveTo>
                <a:lnTo>
                  <a:pt x="862693" y="0"/>
                </a:lnTo>
                <a:cubicBezTo>
                  <a:pt x="862693" y="476453"/>
                  <a:pt x="476452" y="862693"/>
                  <a:pt x="0" y="862693"/>
                </a:cubicBezTo>
                <a:lnTo>
                  <a:pt x="0" y="0"/>
                </a:lnTo>
                <a:close/>
              </a:path>
            </a:pathLst>
          </a:cu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43" name="Google Shape;43;p28"/>
          <p:cNvSpPr/>
          <p:nvPr/>
        </p:nvSpPr>
        <p:spPr>
          <a:xfrm rot="-5400000">
            <a:off x="10344100" y="438098"/>
            <a:ext cx="2285999" cy="1409801"/>
          </a:xfrm>
          <a:custGeom>
            <a:rect b="b" l="l" r="r" t="t"/>
            <a:pathLst>
              <a:path extrusionOk="0" h="1167493" w="1881641">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44" name="Google Shape;44;p28"/>
          <p:cNvSpPr txBox="1"/>
          <p:nvPr>
            <p:ph type="title"/>
          </p:nvPr>
        </p:nvSpPr>
        <p:spPr>
          <a:xfrm>
            <a:off x="1167492" y="381000"/>
            <a:ext cx="9779183" cy="1325563"/>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4800"/>
              <a:buFont typeface="Arial"/>
              <a:buNone/>
              <a:defRPr b="1" sz="48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5" name="Google Shape;45;p28"/>
          <p:cNvSpPr txBox="1"/>
          <p:nvPr>
            <p:ph idx="1" type="body"/>
          </p:nvPr>
        </p:nvSpPr>
        <p:spPr>
          <a:xfrm>
            <a:off x="1167492" y="2653167"/>
            <a:ext cx="9779183" cy="3436483"/>
          </a:xfrm>
          <a:prstGeom prst="rect">
            <a:avLst/>
          </a:prstGeom>
          <a:noFill/>
          <a:ln>
            <a:noFill/>
          </a:ln>
        </p:spPr>
        <p:txBody>
          <a:bodyPr anchorCtr="0" anchor="t" bIns="45700" lIns="91425" spcFirstLastPara="1" rIns="91425" wrap="square" tIns="45700">
            <a:noAutofit/>
          </a:bodyPr>
          <a:lstStyle>
            <a:lvl1pPr indent="-228600" lvl="0" marL="457200" algn="l">
              <a:lnSpc>
                <a:spcPct val="150000"/>
              </a:lnSpc>
              <a:spcBef>
                <a:spcPts val="1000"/>
              </a:spcBef>
              <a:spcAft>
                <a:spcPts val="0"/>
              </a:spcAft>
              <a:buClr>
                <a:schemeClr val="lt1"/>
              </a:buClr>
              <a:buSzPts val="2400"/>
              <a:buNone/>
              <a:defRPr sz="2400">
                <a:solidFill>
                  <a:schemeClr val="lt1"/>
                </a:solidFill>
                <a:latin typeface="Arial"/>
                <a:ea typeface="Arial"/>
                <a:cs typeface="Arial"/>
                <a:sym typeface="Aria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6" name="Google Shape;46;p28"/>
          <p:cNvSpPr txBox="1"/>
          <p:nvPr>
            <p:ph idx="10" type="dt"/>
          </p:nvPr>
        </p:nvSpPr>
        <p:spPr>
          <a:xfrm>
            <a:off x="3810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solidFill>
                  <a:schemeClr val="accent2"/>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2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solidFill>
                  <a:schemeClr val="accent2"/>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28"/>
          <p:cNvSpPr txBox="1"/>
          <p:nvPr>
            <p:ph idx="12" type="sldNum"/>
          </p:nvPr>
        </p:nvSpPr>
        <p:spPr>
          <a:xfrm>
            <a:off x="10206318" y="6356350"/>
            <a:ext cx="1604682"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chemeClr val="accent3"/>
                </a:solidFill>
                <a:latin typeface="Arial"/>
                <a:ea typeface="Arial"/>
                <a:cs typeface="Arial"/>
                <a:sym typeface="Arial"/>
              </a:defRPr>
            </a:lvl1pPr>
            <a:lvl2pPr indent="0" lvl="1" marL="0" algn="r">
              <a:spcBef>
                <a:spcPts val="0"/>
              </a:spcBef>
              <a:buNone/>
              <a:defRPr b="0" i="0" sz="1200" u="none" cap="none" strike="noStrike">
                <a:solidFill>
                  <a:schemeClr val="accent3"/>
                </a:solidFill>
                <a:latin typeface="Arial"/>
                <a:ea typeface="Arial"/>
                <a:cs typeface="Arial"/>
                <a:sym typeface="Arial"/>
              </a:defRPr>
            </a:lvl2pPr>
            <a:lvl3pPr indent="0" lvl="2" marL="0" algn="r">
              <a:spcBef>
                <a:spcPts val="0"/>
              </a:spcBef>
              <a:buNone/>
              <a:defRPr b="0" i="0" sz="1200" u="none" cap="none" strike="noStrike">
                <a:solidFill>
                  <a:schemeClr val="accent3"/>
                </a:solidFill>
                <a:latin typeface="Arial"/>
                <a:ea typeface="Arial"/>
                <a:cs typeface="Arial"/>
                <a:sym typeface="Arial"/>
              </a:defRPr>
            </a:lvl3pPr>
            <a:lvl4pPr indent="0" lvl="3" marL="0" algn="r">
              <a:spcBef>
                <a:spcPts val="0"/>
              </a:spcBef>
              <a:buNone/>
              <a:defRPr b="0" i="0" sz="1200" u="none" cap="none" strike="noStrike">
                <a:solidFill>
                  <a:schemeClr val="accent3"/>
                </a:solidFill>
                <a:latin typeface="Arial"/>
                <a:ea typeface="Arial"/>
                <a:cs typeface="Arial"/>
                <a:sym typeface="Arial"/>
              </a:defRPr>
            </a:lvl4pPr>
            <a:lvl5pPr indent="0" lvl="4" marL="0" algn="r">
              <a:spcBef>
                <a:spcPts val="0"/>
              </a:spcBef>
              <a:buNone/>
              <a:defRPr b="0" i="0" sz="1200" u="none" cap="none" strike="noStrike">
                <a:solidFill>
                  <a:schemeClr val="accent3"/>
                </a:solidFill>
                <a:latin typeface="Arial"/>
                <a:ea typeface="Arial"/>
                <a:cs typeface="Arial"/>
                <a:sym typeface="Arial"/>
              </a:defRPr>
            </a:lvl5pPr>
            <a:lvl6pPr indent="0" lvl="5" marL="0" algn="r">
              <a:spcBef>
                <a:spcPts val="0"/>
              </a:spcBef>
              <a:buNone/>
              <a:defRPr b="0" i="0" sz="1200" u="none" cap="none" strike="noStrike">
                <a:solidFill>
                  <a:schemeClr val="accent3"/>
                </a:solidFill>
                <a:latin typeface="Arial"/>
                <a:ea typeface="Arial"/>
                <a:cs typeface="Arial"/>
                <a:sym typeface="Arial"/>
              </a:defRPr>
            </a:lvl6pPr>
            <a:lvl7pPr indent="0" lvl="6" marL="0" algn="r">
              <a:spcBef>
                <a:spcPts val="0"/>
              </a:spcBef>
              <a:buNone/>
              <a:defRPr b="0" i="0" sz="1200" u="none" cap="none" strike="noStrike">
                <a:solidFill>
                  <a:schemeClr val="accent3"/>
                </a:solidFill>
                <a:latin typeface="Arial"/>
                <a:ea typeface="Arial"/>
                <a:cs typeface="Arial"/>
                <a:sym typeface="Arial"/>
              </a:defRPr>
            </a:lvl7pPr>
            <a:lvl8pPr indent="0" lvl="7" marL="0" algn="r">
              <a:spcBef>
                <a:spcPts val="0"/>
              </a:spcBef>
              <a:buNone/>
              <a:defRPr b="0" i="0" sz="1200" u="none" cap="none" strike="noStrike">
                <a:solidFill>
                  <a:schemeClr val="accent3"/>
                </a:solidFill>
                <a:latin typeface="Arial"/>
                <a:ea typeface="Arial"/>
                <a:cs typeface="Arial"/>
                <a:sym typeface="Arial"/>
              </a:defRPr>
            </a:lvl8pPr>
            <a:lvl9pPr indent="0" lvl="8" marL="0" algn="r">
              <a:spcBef>
                <a:spcPts val="0"/>
              </a:spcBef>
              <a:buNone/>
              <a:defRPr b="0" i="0" sz="1200" u="none" cap="none" strike="noStrike">
                <a:solidFill>
                  <a:schemeClr val="accent3"/>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Τίτλος ενότητας">
  <p:cSld name="Τίτλος ενότητας">
    <p:spTree>
      <p:nvGrpSpPr>
        <p:cNvPr id="49" name="Shape 49"/>
        <p:cNvGrpSpPr/>
        <p:nvPr/>
      </p:nvGrpSpPr>
      <p:grpSpPr>
        <a:xfrm>
          <a:off x="0" y="0"/>
          <a:ext cx="0" cy="0"/>
          <a:chOff x="0" y="0"/>
          <a:chExt cx="0" cy="0"/>
        </a:xfrm>
      </p:grpSpPr>
      <p:sp>
        <p:nvSpPr>
          <p:cNvPr id="50" name="Google Shape;50;p29"/>
          <p:cNvSpPr/>
          <p:nvPr/>
        </p:nvSpPr>
        <p:spPr>
          <a:xfrm>
            <a:off x="0" y="0"/>
            <a:ext cx="8025490" cy="6858000"/>
          </a:xfrm>
          <a:custGeom>
            <a:rect b="b" l="l" r="r" t="t"/>
            <a:pathLst>
              <a:path extrusionOk="0" h="6858000" w="8025490">
                <a:moveTo>
                  <a:pt x="0" y="0"/>
                </a:moveTo>
                <a:lnTo>
                  <a:pt x="4596490" y="0"/>
                </a:lnTo>
                <a:cubicBezTo>
                  <a:pt x="6490274" y="0"/>
                  <a:pt x="8025490" y="1535216"/>
                  <a:pt x="8025490" y="3429000"/>
                </a:cubicBezTo>
                <a:cubicBezTo>
                  <a:pt x="8025490" y="5322784"/>
                  <a:pt x="6490274" y="6858000"/>
                  <a:pt x="4596490" y="6858000"/>
                </a:cubicBezTo>
                <a:lnTo>
                  <a:pt x="0" y="6858000"/>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1" name="Google Shape;51;p29"/>
          <p:cNvSpPr txBox="1"/>
          <p:nvPr>
            <p:ph type="ctrTitle"/>
          </p:nvPr>
        </p:nvSpPr>
        <p:spPr>
          <a:xfrm>
            <a:off x="1167494" y="1059400"/>
            <a:ext cx="6245912" cy="23876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lt1"/>
              </a:buClr>
              <a:buSzPts val="6000"/>
              <a:buFont typeface="Arial"/>
              <a:buNone/>
              <a:defRPr b="1" sz="6000">
                <a:solidFill>
                  <a:schemeClr val="l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2" name="Google Shape;52;p29"/>
          <p:cNvSpPr txBox="1"/>
          <p:nvPr>
            <p:ph idx="1" type="subTitle"/>
          </p:nvPr>
        </p:nvSpPr>
        <p:spPr>
          <a:xfrm>
            <a:off x="1167494" y="3539075"/>
            <a:ext cx="6245912" cy="1406101"/>
          </a:xfrm>
          <a:prstGeom prst="rect">
            <a:avLst/>
          </a:prstGeom>
          <a:noFill/>
          <a:ln>
            <a:noFill/>
          </a:ln>
        </p:spPr>
        <p:txBody>
          <a:bodyPr anchorCtr="0" anchor="t" bIns="45700" lIns="91425" spcFirstLastPara="1" rIns="91425" wrap="square" tIns="45700">
            <a:noAutofit/>
          </a:bodyPr>
          <a:lstStyle>
            <a:lvl1pPr lvl="0" algn="l">
              <a:lnSpc>
                <a:spcPct val="90000"/>
              </a:lnSpc>
              <a:spcBef>
                <a:spcPts val="1000"/>
              </a:spcBef>
              <a:spcAft>
                <a:spcPts val="0"/>
              </a:spcAft>
              <a:buClr>
                <a:schemeClr val="lt1"/>
              </a:buClr>
              <a:buSzPts val="3200"/>
              <a:buNone/>
              <a:defRPr sz="3200">
                <a:solidFill>
                  <a:schemeClr val="lt1"/>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grpSp>
        <p:nvGrpSpPr>
          <p:cNvPr id="53" name="Google Shape;53;p29"/>
          <p:cNvGrpSpPr/>
          <p:nvPr/>
        </p:nvGrpSpPr>
        <p:grpSpPr>
          <a:xfrm rot="-5400000">
            <a:off x="8286528" y="2207195"/>
            <a:ext cx="3032351" cy="2443610"/>
            <a:chOff x="9857014" y="13834"/>
            <a:chExt cx="2334986" cy="1881641"/>
          </a:xfrm>
        </p:grpSpPr>
        <p:sp>
          <p:nvSpPr>
            <p:cNvPr id="54" name="Google Shape;54;p29"/>
            <p:cNvSpPr/>
            <p:nvPr/>
          </p:nvSpPr>
          <p:spPr>
            <a:xfrm rot="-5400000">
              <a:off x="10667433" y="370908"/>
              <a:ext cx="1881641" cy="1167493"/>
            </a:xfrm>
            <a:custGeom>
              <a:rect b="b" l="l" r="r" t="t"/>
              <a:pathLst>
                <a:path extrusionOk="0" h="1167493" w="1881641">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5" name="Google Shape;55;p29"/>
            <p:cNvSpPr/>
            <p:nvPr/>
          </p:nvSpPr>
          <p:spPr>
            <a:xfrm flipH="1" rot="5400000">
              <a:off x="9499940" y="370908"/>
              <a:ext cx="1881641" cy="1167493"/>
            </a:xfrm>
            <a:custGeom>
              <a:rect b="b" l="l" r="r" t="t"/>
              <a:pathLst>
                <a:path extrusionOk="0" h="1167493" w="1881641">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56" name="Google Shape;56;p29"/>
          <p:cNvSpPr/>
          <p:nvPr/>
        </p:nvSpPr>
        <p:spPr>
          <a:xfrm flipH="1">
            <a:off x="8580896" y="1"/>
            <a:ext cx="3611104" cy="3611104"/>
          </a:xfrm>
          <a:custGeom>
            <a:rect b="b" l="l" r="r" t="t"/>
            <a:pathLst>
              <a:path extrusionOk="0" h="1167493" w="1167493">
                <a:moveTo>
                  <a:pt x="0" y="0"/>
                </a:moveTo>
                <a:lnTo>
                  <a:pt x="1167493" y="0"/>
                </a:lnTo>
                <a:cubicBezTo>
                  <a:pt x="522704" y="0"/>
                  <a:pt x="0" y="522704"/>
                  <a:pt x="0" y="1167493"/>
                </a:cubicBezTo>
                <a:lnTo>
                  <a:pt x="0" y="0"/>
                </a:lnTo>
                <a:close/>
              </a:path>
            </a:pathLst>
          </a:cu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57" name="Google Shape;57;p29"/>
          <p:cNvSpPr/>
          <p:nvPr/>
        </p:nvSpPr>
        <p:spPr>
          <a:xfrm flipH="1">
            <a:off x="8580896" y="3246896"/>
            <a:ext cx="3611104" cy="3611104"/>
          </a:xfrm>
          <a:custGeom>
            <a:rect b="b" l="l" r="r" t="t"/>
            <a:pathLst>
              <a:path extrusionOk="0" h="1167493" w="1167493">
                <a:moveTo>
                  <a:pt x="0" y="0"/>
                </a:moveTo>
                <a:cubicBezTo>
                  <a:pt x="0" y="644789"/>
                  <a:pt x="522704" y="1167493"/>
                  <a:pt x="1167493" y="1167493"/>
                </a:cubicBezTo>
                <a:lnTo>
                  <a:pt x="0" y="1167493"/>
                </a:lnTo>
                <a:lnTo>
                  <a:pt x="0" y="0"/>
                </a:lnTo>
                <a:close/>
              </a:path>
            </a:pathLst>
          </a:cu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Γράφημα">
  <p:cSld name="Γράφημα">
    <p:spTree>
      <p:nvGrpSpPr>
        <p:cNvPr id="58" name="Shape 58"/>
        <p:cNvGrpSpPr/>
        <p:nvPr/>
      </p:nvGrpSpPr>
      <p:grpSpPr>
        <a:xfrm>
          <a:off x="0" y="0"/>
          <a:ext cx="0" cy="0"/>
          <a:chOff x="0" y="0"/>
          <a:chExt cx="0" cy="0"/>
        </a:xfrm>
      </p:grpSpPr>
      <p:sp>
        <p:nvSpPr>
          <p:cNvPr id="59" name="Google Shape;59;p30"/>
          <p:cNvSpPr txBox="1"/>
          <p:nvPr>
            <p:ph type="title"/>
          </p:nvPr>
        </p:nvSpPr>
        <p:spPr>
          <a:xfrm>
            <a:off x="1167492" y="381000"/>
            <a:ext cx="9779183" cy="1325563"/>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4800"/>
              <a:buFont typeface="Arial"/>
              <a:buNone/>
              <a:defRPr b="1" sz="48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30"/>
          <p:cNvSpPr txBox="1"/>
          <p:nvPr>
            <p:ph idx="1" type="body"/>
          </p:nvPr>
        </p:nvSpPr>
        <p:spPr>
          <a:xfrm>
            <a:off x="1167493" y="2087561"/>
            <a:ext cx="9779182" cy="3366815"/>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800"/>
              <a:buNone/>
              <a:defRPr>
                <a:latin typeface="Arial"/>
                <a:ea typeface="Arial"/>
                <a:cs typeface="Arial"/>
                <a:sym typeface="Arial"/>
              </a:defRPr>
            </a:lvl1pPr>
            <a:lvl2pPr indent="-228600" lvl="1" marL="914400" algn="l">
              <a:lnSpc>
                <a:spcPct val="90000"/>
              </a:lnSpc>
              <a:spcBef>
                <a:spcPts val="500"/>
              </a:spcBef>
              <a:spcAft>
                <a:spcPts val="0"/>
              </a:spcAft>
              <a:buClr>
                <a:schemeClr val="dk1"/>
              </a:buClr>
              <a:buSzPts val="2400"/>
              <a:buNone/>
              <a:defRPr>
                <a:latin typeface="Arial"/>
                <a:ea typeface="Arial"/>
                <a:cs typeface="Arial"/>
                <a:sym typeface="Arial"/>
              </a:defRPr>
            </a:lvl2pPr>
            <a:lvl3pPr indent="-228600" lvl="2" marL="1371600" algn="l">
              <a:lnSpc>
                <a:spcPct val="90000"/>
              </a:lnSpc>
              <a:spcBef>
                <a:spcPts val="500"/>
              </a:spcBef>
              <a:spcAft>
                <a:spcPts val="0"/>
              </a:spcAft>
              <a:buClr>
                <a:schemeClr val="dk1"/>
              </a:buClr>
              <a:buSzPts val="2000"/>
              <a:buNone/>
              <a:defRPr>
                <a:latin typeface="Arial"/>
                <a:ea typeface="Arial"/>
                <a:cs typeface="Arial"/>
                <a:sym typeface="Arial"/>
              </a:defRPr>
            </a:lvl3pPr>
            <a:lvl4pPr indent="-228600" lvl="3" marL="1828800" algn="l">
              <a:lnSpc>
                <a:spcPct val="90000"/>
              </a:lnSpc>
              <a:spcBef>
                <a:spcPts val="500"/>
              </a:spcBef>
              <a:spcAft>
                <a:spcPts val="0"/>
              </a:spcAft>
              <a:buClr>
                <a:schemeClr val="dk1"/>
              </a:buClr>
              <a:buSzPts val="1800"/>
              <a:buNone/>
              <a:defRPr>
                <a:latin typeface="Arial"/>
                <a:ea typeface="Arial"/>
                <a:cs typeface="Arial"/>
                <a:sym typeface="Arial"/>
              </a:defRPr>
            </a:lvl4pPr>
            <a:lvl5pPr indent="-228600" lvl="4" marL="2286000" algn="l">
              <a:lnSpc>
                <a:spcPct val="90000"/>
              </a:lnSpc>
              <a:spcBef>
                <a:spcPts val="500"/>
              </a:spcBef>
              <a:spcAft>
                <a:spcPts val="0"/>
              </a:spcAft>
              <a:buClr>
                <a:schemeClr val="dk1"/>
              </a:buClr>
              <a:buSzPts val="1800"/>
              <a:buNone/>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 name="Google Shape;61;p30"/>
          <p:cNvSpPr/>
          <p:nvPr/>
        </p:nvSpPr>
        <p:spPr>
          <a:xfrm flipH="1">
            <a:off x="8580896" y="1"/>
            <a:ext cx="3611104" cy="3611104"/>
          </a:xfrm>
          <a:custGeom>
            <a:rect b="b" l="l" r="r" t="t"/>
            <a:pathLst>
              <a:path extrusionOk="0" h="1167493" w="1167493">
                <a:moveTo>
                  <a:pt x="0" y="0"/>
                </a:moveTo>
                <a:lnTo>
                  <a:pt x="1167493" y="0"/>
                </a:lnTo>
                <a:cubicBezTo>
                  <a:pt x="522704" y="0"/>
                  <a:pt x="0" y="522704"/>
                  <a:pt x="0" y="1167493"/>
                </a:cubicBezTo>
                <a:lnTo>
                  <a:pt x="0" y="0"/>
                </a:lnTo>
                <a:close/>
              </a:path>
            </a:pathLst>
          </a:cu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62" name="Google Shape;62;p30"/>
          <p:cNvSpPr/>
          <p:nvPr/>
        </p:nvSpPr>
        <p:spPr>
          <a:xfrm flipH="1" rot="5400000">
            <a:off x="1" y="3246896"/>
            <a:ext cx="3611104" cy="3611104"/>
          </a:xfrm>
          <a:custGeom>
            <a:rect b="b" l="l" r="r" t="t"/>
            <a:pathLst>
              <a:path extrusionOk="0" h="1167493" w="1167493">
                <a:moveTo>
                  <a:pt x="0" y="0"/>
                </a:moveTo>
                <a:cubicBezTo>
                  <a:pt x="0" y="644789"/>
                  <a:pt x="522704" y="1167493"/>
                  <a:pt x="1167493" y="1167493"/>
                </a:cubicBezTo>
                <a:lnTo>
                  <a:pt x="0" y="1167493"/>
                </a:lnTo>
                <a:lnTo>
                  <a:pt x="0" y="0"/>
                </a:lnTo>
                <a:close/>
              </a:path>
            </a:pathLst>
          </a:cu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63" name="Google Shape;63;p30"/>
          <p:cNvSpPr txBox="1"/>
          <p:nvPr>
            <p:ph idx="10" type="dt"/>
          </p:nvPr>
        </p:nvSpPr>
        <p:spPr>
          <a:xfrm>
            <a:off x="381000" y="6356350"/>
            <a:ext cx="170101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sz="1200">
                <a:solidFill>
                  <a:schemeClr val="accent2"/>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3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1200">
                <a:solidFill>
                  <a:schemeClr val="accent3"/>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5" name="Google Shape;65;p30"/>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chemeClr val="accent3"/>
                </a:solidFill>
                <a:latin typeface="Arial"/>
                <a:ea typeface="Arial"/>
                <a:cs typeface="Arial"/>
                <a:sym typeface="Arial"/>
              </a:defRPr>
            </a:lvl1pPr>
            <a:lvl2pPr indent="0" lvl="1" marL="0" algn="r">
              <a:spcBef>
                <a:spcPts val="0"/>
              </a:spcBef>
              <a:buNone/>
              <a:defRPr b="0" i="0" sz="1200" u="none" cap="none" strike="noStrike">
                <a:solidFill>
                  <a:schemeClr val="accent3"/>
                </a:solidFill>
                <a:latin typeface="Arial"/>
                <a:ea typeface="Arial"/>
                <a:cs typeface="Arial"/>
                <a:sym typeface="Arial"/>
              </a:defRPr>
            </a:lvl2pPr>
            <a:lvl3pPr indent="0" lvl="2" marL="0" algn="r">
              <a:spcBef>
                <a:spcPts val="0"/>
              </a:spcBef>
              <a:buNone/>
              <a:defRPr b="0" i="0" sz="1200" u="none" cap="none" strike="noStrike">
                <a:solidFill>
                  <a:schemeClr val="accent3"/>
                </a:solidFill>
                <a:latin typeface="Arial"/>
                <a:ea typeface="Arial"/>
                <a:cs typeface="Arial"/>
                <a:sym typeface="Arial"/>
              </a:defRPr>
            </a:lvl3pPr>
            <a:lvl4pPr indent="0" lvl="3" marL="0" algn="r">
              <a:spcBef>
                <a:spcPts val="0"/>
              </a:spcBef>
              <a:buNone/>
              <a:defRPr b="0" i="0" sz="1200" u="none" cap="none" strike="noStrike">
                <a:solidFill>
                  <a:schemeClr val="accent3"/>
                </a:solidFill>
                <a:latin typeface="Arial"/>
                <a:ea typeface="Arial"/>
                <a:cs typeface="Arial"/>
                <a:sym typeface="Arial"/>
              </a:defRPr>
            </a:lvl4pPr>
            <a:lvl5pPr indent="0" lvl="4" marL="0" algn="r">
              <a:spcBef>
                <a:spcPts val="0"/>
              </a:spcBef>
              <a:buNone/>
              <a:defRPr b="0" i="0" sz="1200" u="none" cap="none" strike="noStrike">
                <a:solidFill>
                  <a:schemeClr val="accent3"/>
                </a:solidFill>
                <a:latin typeface="Arial"/>
                <a:ea typeface="Arial"/>
                <a:cs typeface="Arial"/>
                <a:sym typeface="Arial"/>
              </a:defRPr>
            </a:lvl5pPr>
            <a:lvl6pPr indent="0" lvl="5" marL="0" algn="r">
              <a:spcBef>
                <a:spcPts val="0"/>
              </a:spcBef>
              <a:buNone/>
              <a:defRPr b="0" i="0" sz="1200" u="none" cap="none" strike="noStrike">
                <a:solidFill>
                  <a:schemeClr val="accent3"/>
                </a:solidFill>
                <a:latin typeface="Arial"/>
                <a:ea typeface="Arial"/>
                <a:cs typeface="Arial"/>
                <a:sym typeface="Arial"/>
              </a:defRPr>
            </a:lvl6pPr>
            <a:lvl7pPr indent="0" lvl="6" marL="0" algn="r">
              <a:spcBef>
                <a:spcPts val="0"/>
              </a:spcBef>
              <a:buNone/>
              <a:defRPr b="0" i="0" sz="1200" u="none" cap="none" strike="noStrike">
                <a:solidFill>
                  <a:schemeClr val="accent3"/>
                </a:solidFill>
                <a:latin typeface="Arial"/>
                <a:ea typeface="Arial"/>
                <a:cs typeface="Arial"/>
                <a:sym typeface="Arial"/>
              </a:defRPr>
            </a:lvl7pPr>
            <a:lvl8pPr indent="0" lvl="7" marL="0" algn="r">
              <a:spcBef>
                <a:spcPts val="0"/>
              </a:spcBef>
              <a:buNone/>
              <a:defRPr b="0" i="0" sz="1200" u="none" cap="none" strike="noStrike">
                <a:solidFill>
                  <a:schemeClr val="accent3"/>
                </a:solidFill>
                <a:latin typeface="Arial"/>
                <a:ea typeface="Arial"/>
                <a:cs typeface="Arial"/>
                <a:sym typeface="Arial"/>
              </a:defRPr>
            </a:lvl8pPr>
            <a:lvl9pPr indent="0" lvl="8" marL="0" algn="r">
              <a:spcBef>
                <a:spcPts val="0"/>
              </a:spcBef>
              <a:buNone/>
              <a:defRPr b="0" i="0" sz="1200" u="none" cap="none" strike="noStrike">
                <a:solidFill>
                  <a:schemeClr val="accent3"/>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Γράφημα 2">
  <p:cSld name="Γράφημα 2">
    <p:bg>
      <p:bgPr>
        <a:solidFill>
          <a:schemeClr val="accent2"/>
        </a:solidFill>
      </p:bgPr>
    </p:bg>
    <p:spTree>
      <p:nvGrpSpPr>
        <p:cNvPr id="66" name="Shape 66"/>
        <p:cNvGrpSpPr/>
        <p:nvPr/>
      </p:nvGrpSpPr>
      <p:grpSpPr>
        <a:xfrm>
          <a:off x="0" y="0"/>
          <a:ext cx="0" cy="0"/>
          <a:chOff x="0" y="0"/>
          <a:chExt cx="0" cy="0"/>
        </a:xfrm>
      </p:grpSpPr>
      <p:grpSp>
        <p:nvGrpSpPr>
          <p:cNvPr id="67" name="Google Shape;67;p31"/>
          <p:cNvGrpSpPr/>
          <p:nvPr/>
        </p:nvGrpSpPr>
        <p:grpSpPr>
          <a:xfrm rot="-5400000">
            <a:off x="10772262" y="152641"/>
            <a:ext cx="1572380" cy="1267097"/>
            <a:chOff x="7413403" y="4976359"/>
            <a:chExt cx="2334986" cy="1881641"/>
          </a:xfrm>
        </p:grpSpPr>
        <p:sp>
          <p:nvSpPr>
            <p:cNvPr id="68" name="Google Shape;68;p31"/>
            <p:cNvSpPr/>
            <p:nvPr/>
          </p:nvSpPr>
          <p:spPr>
            <a:xfrm rot="-5400000">
              <a:off x="8223822" y="5333433"/>
              <a:ext cx="1881641" cy="1167493"/>
            </a:xfrm>
            <a:custGeom>
              <a:rect b="b" l="l" r="r" t="t"/>
              <a:pathLst>
                <a:path extrusionOk="0" h="1167493" w="1881641">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69" name="Google Shape;69;p31"/>
            <p:cNvSpPr/>
            <p:nvPr/>
          </p:nvSpPr>
          <p:spPr>
            <a:xfrm flipH="1" rot="5400000">
              <a:off x="7056329" y="5333433"/>
              <a:ext cx="1881641" cy="1167493"/>
            </a:xfrm>
            <a:custGeom>
              <a:rect b="b" l="l" r="r" t="t"/>
              <a:pathLst>
                <a:path extrusionOk="0" h="1167493" w="1881641">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70" name="Google Shape;70;p31"/>
          <p:cNvSpPr txBox="1"/>
          <p:nvPr>
            <p:ph type="title"/>
          </p:nvPr>
        </p:nvSpPr>
        <p:spPr>
          <a:xfrm>
            <a:off x="1167492" y="381000"/>
            <a:ext cx="9779183" cy="1325563"/>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4800"/>
              <a:buFont typeface="Arial"/>
              <a:buNone/>
              <a:defRPr b="1" sz="48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1" name="Google Shape;71;p31"/>
          <p:cNvSpPr txBox="1"/>
          <p:nvPr>
            <p:ph idx="1" type="body"/>
          </p:nvPr>
        </p:nvSpPr>
        <p:spPr>
          <a:xfrm>
            <a:off x="1167493" y="2087563"/>
            <a:ext cx="9779182" cy="3366813"/>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800"/>
              <a:buNone/>
              <a:defRPr>
                <a:latin typeface="Arial"/>
                <a:ea typeface="Arial"/>
                <a:cs typeface="Arial"/>
                <a:sym typeface="Arial"/>
              </a:defRPr>
            </a:lvl1pPr>
            <a:lvl2pPr indent="-228600" lvl="1" marL="914400" algn="l">
              <a:lnSpc>
                <a:spcPct val="90000"/>
              </a:lnSpc>
              <a:spcBef>
                <a:spcPts val="500"/>
              </a:spcBef>
              <a:spcAft>
                <a:spcPts val="0"/>
              </a:spcAft>
              <a:buClr>
                <a:schemeClr val="dk1"/>
              </a:buClr>
              <a:buSzPts val="2400"/>
              <a:buNone/>
              <a:defRPr>
                <a:latin typeface="Arial"/>
                <a:ea typeface="Arial"/>
                <a:cs typeface="Arial"/>
                <a:sym typeface="Arial"/>
              </a:defRPr>
            </a:lvl2pPr>
            <a:lvl3pPr indent="-228600" lvl="2" marL="1371600" algn="l">
              <a:lnSpc>
                <a:spcPct val="90000"/>
              </a:lnSpc>
              <a:spcBef>
                <a:spcPts val="500"/>
              </a:spcBef>
              <a:spcAft>
                <a:spcPts val="0"/>
              </a:spcAft>
              <a:buClr>
                <a:schemeClr val="dk1"/>
              </a:buClr>
              <a:buSzPts val="2000"/>
              <a:buNone/>
              <a:defRPr>
                <a:latin typeface="Arial"/>
                <a:ea typeface="Arial"/>
                <a:cs typeface="Arial"/>
                <a:sym typeface="Arial"/>
              </a:defRPr>
            </a:lvl3pPr>
            <a:lvl4pPr indent="-228600" lvl="3" marL="1828800" algn="l">
              <a:lnSpc>
                <a:spcPct val="90000"/>
              </a:lnSpc>
              <a:spcBef>
                <a:spcPts val="500"/>
              </a:spcBef>
              <a:spcAft>
                <a:spcPts val="0"/>
              </a:spcAft>
              <a:buClr>
                <a:schemeClr val="dk1"/>
              </a:buClr>
              <a:buSzPts val="1800"/>
              <a:buNone/>
              <a:defRPr>
                <a:latin typeface="Arial"/>
                <a:ea typeface="Arial"/>
                <a:cs typeface="Arial"/>
                <a:sym typeface="Arial"/>
              </a:defRPr>
            </a:lvl4pPr>
            <a:lvl5pPr indent="-228600" lvl="4" marL="2286000" algn="l">
              <a:lnSpc>
                <a:spcPct val="90000"/>
              </a:lnSpc>
              <a:spcBef>
                <a:spcPts val="500"/>
              </a:spcBef>
              <a:spcAft>
                <a:spcPts val="0"/>
              </a:spcAft>
              <a:buClr>
                <a:schemeClr val="dk1"/>
              </a:buClr>
              <a:buSzPts val="1800"/>
              <a:buNone/>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 name="Google Shape;72;p31"/>
          <p:cNvSpPr txBox="1"/>
          <p:nvPr>
            <p:ph idx="10" type="dt"/>
          </p:nvPr>
        </p:nvSpPr>
        <p:spPr>
          <a:xfrm>
            <a:off x="381000" y="6356350"/>
            <a:ext cx="170101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sz="1200">
                <a:solidFill>
                  <a:schemeClr val="accent3"/>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3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sz="1200">
                <a:solidFill>
                  <a:schemeClr val="accent3"/>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31"/>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chemeClr val="accent3"/>
                </a:solidFill>
                <a:latin typeface="Arial"/>
                <a:ea typeface="Arial"/>
                <a:cs typeface="Arial"/>
                <a:sym typeface="Arial"/>
              </a:defRPr>
            </a:lvl1pPr>
            <a:lvl2pPr indent="0" lvl="1" marL="0" algn="r">
              <a:spcBef>
                <a:spcPts val="0"/>
              </a:spcBef>
              <a:buNone/>
              <a:defRPr b="0" i="0" sz="1200" u="none" cap="none" strike="noStrike">
                <a:solidFill>
                  <a:schemeClr val="accent3"/>
                </a:solidFill>
                <a:latin typeface="Arial"/>
                <a:ea typeface="Arial"/>
                <a:cs typeface="Arial"/>
                <a:sym typeface="Arial"/>
              </a:defRPr>
            </a:lvl2pPr>
            <a:lvl3pPr indent="0" lvl="2" marL="0" algn="r">
              <a:spcBef>
                <a:spcPts val="0"/>
              </a:spcBef>
              <a:buNone/>
              <a:defRPr b="0" i="0" sz="1200" u="none" cap="none" strike="noStrike">
                <a:solidFill>
                  <a:schemeClr val="accent3"/>
                </a:solidFill>
                <a:latin typeface="Arial"/>
                <a:ea typeface="Arial"/>
                <a:cs typeface="Arial"/>
                <a:sym typeface="Arial"/>
              </a:defRPr>
            </a:lvl3pPr>
            <a:lvl4pPr indent="0" lvl="3" marL="0" algn="r">
              <a:spcBef>
                <a:spcPts val="0"/>
              </a:spcBef>
              <a:buNone/>
              <a:defRPr b="0" i="0" sz="1200" u="none" cap="none" strike="noStrike">
                <a:solidFill>
                  <a:schemeClr val="accent3"/>
                </a:solidFill>
                <a:latin typeface="Arial"/>
                <a:ea typeface="Arial"/>
                <a:cs typeface="Arial"/>
                <a:sym typeface="Arial"/>
              </a:defRPr>
            </a:lvl4pPr>
            <a:lvl5pPr indent="0" lvl="4" marL="0" algn="r">
              <a:spcBef>
                <a:spcPts val="0"/>
              </a:spcBef>
              <a:buNone/>
              <a:defRPr b="0" i="0" sz="1200" u="none" cap="none" strike="noStrike">
                <a:solidFill>
                  <a:schemeClr val="accent3"/>
                </a:solidFill>
                <a:latin typeface="Arial"/>
                <a:ea typeface="Arial"/>
                <a:cs typeface="Arial"/>
                <a:sym typeface="Arial"/>
              </a:defRPr>
            </a:lvl5pPr>
            <a:lvl6pPr indent="0" lvl="5" marL="0" algn="r">
              <a:spcBef>
                <a:spcPts val="0"/>
              </a:spcBef>
              <a:buNone/>
              <a:defRPr b="0" i="0" sz="1200" u="none" cap="none" strike="noStrike">
                <a:solidFill>
                  <a:schemeClr val="accent3"/>
                </a:solidFill>
                <a:latin typeface="Arial"/>
                <a:ea typeface="Arial"/>
                <a:cs typeface="Arial"/>
                <a:sym typeface="Arial"/>
              </a:defRPr>
            </a:lvl6pPr>
            <a:lvl7pPr indent="0" lvl="6" marL="0" algn="r">
              <a:spcBef>
                <a:spcPts val="0"/>
              </a:spcBef>
              <a:buNone/>
              <a:defRPr b="0" i="0" sz="1200" u="none" cap="none" strike="noStrike">
                <a:solidFill>
                  <a:schemeClr val="accent3"/>
                </a:solidFill>
                <a:latin typeface="Arial"/>
                <a:ea typeface="Arial"/>
                <a:cs typeface="Arial"/>
                <a:sym typeface="Arial"/>
              </a:defRPr>
            </a:lvl7pPr>
            <a:lvl8pPr indent="0" lvl="7" marL="0" algn="r">
              <a:spcBef>
                <a:spcPts val="0"/>
              </a:spcBef>
              <a:buNone/>
              <a:defRPr b="0" i="0" sz="1200" u="none" cap="none" strike="noStrike">
                <a:solidFill>
                  <a:schemeClr val="accent3"/>
                </a:solidFill>
                <a:latin typeface="Arial"/>
                <a:ea typeface="Arial"/>
                <a:cs typeface="Arial"/>
                <a:sym typeface="Arial"/>
              </a:defRPr>
            </a:lvl8pPr>
            <a:lvl9pPr indent="0" lvl="8" marL="0" algn="r">
              <a:spcBef>
                <a:spcPts val="0"/>
              </a:spcBef>
              <a:buNone/>
              <a:defRPr b="0" i="0" sz="1200" u="none" cap="none" strike="noStrike">
                <a:solidFill>
                  <a:schemeClr val="accent3"/>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Απόσπασμα">
  <p:cSld name="Απόσπασμα">
    <p:bg>
      <p:bgPr>
        <a:solidFill>
          <a:schemeClr val="accent1"/>
        </a:solidFill>
      </p:bgPr>
    </p:bg>
    <p:spTree>
      <p:nvGrpSpPr>
        <p:cNvPr id="75" name="Shape 75"/>
        <p:cNvGrpSpPr/>
        <p:nvPr/>
      </p:nvGrpSpPr>
      <p:grpSpPr>
        <a:xfrm>
          <a:off x="0" y="0"/>
          <a:ext cx="0" cy="0"/>
          <a:chOff x="0" y="0"/>
          <a:chExt cx="0" cy="0"/>
        </a:xfrm>
      </p:grpSpPr>
      <p:sp>
        <p:nvSpPr>
          <p:cNvPr id="76" name="Google Shape;76;p32"/>
          <p:cNvSpPr txBox="1"/>
          <p:nvPr>
            <p:ph type="title"/>
          </p:nvPr>
        </p:nvSpPr>
        <p:spPr>
          <a:xfrm>
            <a:off x="1798721" y="1684338"/>
            <a:ext cx="8594558" cy="281046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Clr>
                <a:schemeClr val="lt1"/>
              </a:buClr>
              <a:buSzPts val="4600"/>
              <a:buFont typeface="Arial"/>
              <a:buNone/>
              <a:defRPr sz="4600">
                <a:solidFill>
                  <a:schemeClr val="l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7" name="Google Shape;77;p32"/>
          <p:cNvSpPr txBox="1"/>
          <p:nvPr>
            <p:ph idx="1" type="body"/>
          </p:nvPr>
        </p:nvSpPr>
        <p:spPr>
          <a:xfrm>
            <a:off x="381000" y="519405"/>
            <a:ext cx="1364297" cy="1094521"/>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004DBF"/>
              </a:buClr>
              <a:buSzPts val="23900"/>
              <a:buNone/>
              <a:defRPr b="1" sz="23900">
                <a:solidFill>
                  <a:srgbClr val="004DBF"/>
                </a:solidFill>
                <a:latin typeface="Arial"/>
                <a:ea typeface="Arial"/>
                <a:cs typeface="Arial"/>
                <a:sym typeface="Arial"/>
              </a:defRPr>
            </a:lvl1pPr>
            <a:lvl2pPr indent="-228600" lvl="1" marL="914400" algn="l">
              <a:lnSpc>
                <a:spcPct val="90000"/>
              </a:lnSpc>
              <a:spcBef>
                <a:spcPts val="500"/>
              </a:spcBef>
              <a:spcAft>
                <a:spcPts val="0"/>
              </a:spcAft>
              <a:buClr>
                <a:schemeClr val="lt1"/>
              </a:buClr>
              <a:buSzPts val="2400"/>
              <a:buNone/>
              <a:defRPr b="1">
                <a:solidFill>
                  <a:schemeClr val="lt1"/>
                </a:solidFill>
                <a:latin typeface="Arial"/>
                <a:ea typeface="Arial"/>
                <a:cs typeface="Arial"/>
                <a:sym typeface="Arial"/>
              </a:defRPr>
            </a:lvl2pPr>
            <a:lvl3pPr indent="-228600" lvl="2" marL="1371600" algn="l">
              <a:lnSpc>
                <a:spcPct val="90000"/>
              </a:lnSpc>
              <a:spcBef>
                <a:spcPts val="500"/>
              </a:spcBef>
              <a:spcAft>
                <a:spcPts val="0"/>
              </a:spcAft>
              <a:buClr>
                <a:schemeClr val="lt1"/>
              </a:buClr>
              <a:buSzPts val="2000"/>
              <a:buNone/>
              <a:defRPr b="1">
                <a:solidFill>
                  <a:schemeClr val="lt1"/>
                </a:solidFill>
                <a:latin typeface="Arial"/>
                <a:ea typeface="Arial"/>
                <a:cs typeface="Arial"/>
                <a:sym typeface="Arial"/>
              </a:defRPr>
            </a:lvl3pPr>
            <a:lvl4pPr indent="-228600" lvl="3" marL="1828800" algn="l">
              <a:lnSpc>
                <a:spcPct val="90000"/>
              </a:lnSpc>
              <a:spcBef>
                <a:spcPts val="500"/>
              </a:spcBef>
              <a:spcAft>
                <a:spcPts val="0"/>
              </a:spcAft>
              <a:buClr>
                <a:schemeClr val="lt1"/>
              </a:buClr>
              <a:buSzPts val="1800"/>
              <a:buNone/>
              <a:defRPr b="1">
                <a:solidFill>
                  <a:schemeClr val="lt1"/>
                </a:solidFill>
                <a:latin typeface="Arial"/>
                <a:ea typeface="Arial"/>
                <a:cs typeface="Arial"/>
                <a:sym typeface="Arial"/>
              </a:defRPr>
            </a:lvl4pPr>
            <a:lvl5pPr indent="-228600" lvl="4" marL="2286000" algn="l">
              <a:lnSpc>
                <a:spcPct val="90000"/>
              </a:lnSpc>
              <a:spcBef>
                <a:spcPts val="500"/>
              </a:spcBef>
              <a:spcAft>
                <a:spcPts val="0"/>
              </a:spcAft>
              <a:buClr>
                <a:schemeClr val="lt1"/>
              </a:buClr>
              <a:buSzPts val="1800"/>
              <a:buNone/>
              <a:defRPr b="1">
                <a:solidFill>
                  <a:schemeClr val="lt1"/>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32"/>
          <p:cNvSpPr txBox="1"/>
          <p:nvPr>
            <p:ph idx="2" type="body"/>
          </p:nvPr>
        </p:nvSpPr>
        <p:spPr>
          <a:xfrm>
            <a:off x="6881813" y="4494213"/>
            <a:ext cx="3511550" cy="679450"/>
          </a:xfrm>
          <a:prstGeom prst="rect">
            <a:avLst/>
          </a:prstGeom>
          <a:noFill/>
          <a:ln>
            <a:noFill/>
          </a:ln>
        </p:spPr>
        <p:txBody>
          <a:bodyPr anchorCtr="0" anchor="t" bIns="45700" lIns="91425" spcFirstLastPara="1" rIns="91425" wrap="square" tIns="45700">
            <a:noAutofit/>
          </a:bodyPr>
          <a:lstStyle>
            <a:lvl1pPr indent="-228600" lvl="0" marL="457200" algn="r">
              <a:lnSpc>
                <a:spcPct val="90000"/>
              </a:lnSpc>
              <a:spcBef>
                <a:spcPts val="1000"/>
              </a:spcBef>
              <a:spcAft>
                <a:spcPts val="0"/>
              </a:spcAft>
              <a:buClr>
                <a:schemeClr val="lt1"/>
              </a:buClr>
              <a:buSzPts val="2000"/>
              <a:buNone/>
              <a:defRPr sz="2000">
                <a:solidFill>
                  <a:schemeClr val="lt1"/>
                </a:solidFill>
                <a:latin typeface="Arial"/>
                <a:ea typeface="Arial"/>
                <a:cs typeface="Arial"/>
                <a:sym typeface="Arial"/>
              </a:defRPr>
            </a:lvl1pPr>
            <a:lvl2pPr indent="-228600" lvl="1" marL="914400" algn="r">
              <a:lnSpc>
                <a:spcPct val="90000"/>
              </a:lnSpc>
              <a:spcBef>
                <a:spcPts val="500"/>
              </a:spcBef>
              <a:spcAft>
                <a:spcPts val="0"/>
              </a:spcAft>
              <a:buClr>
                <a:schemeClr val="lt1"/>
              </a:buClr>
              <a:buSzPts val="1800"/>
              <a:buNone/>
              <a:defRPr sz="1800">
                <a:solidFill>
                  <a:schemeClr val="lt1"/>
                </a:solidFill>
                <a:latin typeface="Arial"/>
                <a:ea typeface="Arial"/>
                <a:cs typeface="Arial"/>
                <a:sym typeface="Arial"/>
              </a:defRPr>
            </a:lvl2pPr>
            <a:lvl3pPr indent="-228600" lvl="2" marL="1371600" algn="r">
              <a:lnSpc>
                <a:spcPct val="90000"/>
              </a:lnSpc>
              <a:spcBef>
                <a:spcPts val="500"/>
              </a:spcBef>
              <a:spcAft>
                <a:spcPts val="0"/>
              </a:spcAft>
              <a:buClr>
                <a:schemeClr val="lt1"/>
              </a:buClr>
              <a:buSzPts val="1600"/>
              <a:buNone/>
              <a:defRPr sz="1600">
                <a:solidFill>
                  <a:schemeClr val="lt1"/>
                </a:solidFill>
                <a:latin typeface="Arial"/>
                <a:ea typeface="Arial"/>
                <a:cs typeface="Arial"/>
                <a:sym typeface="Arial"/>
              </a:defRPr>
            </a:lvl3pPr>
            <a:lvl4pPr indent="-228600" lvl="3" marL="1828800" algn="r">
              <a:lnSpc>
                <a:spcPct val="90000"/>
              </a:lnSpc>
              <a:spcBef>
                <a:spcPts val="500"/>
              </a:spcBef>
              <a:spcAft>
                <a:spcPts val="0"/>
              </a:spcAft>
              <a:buClr>
                <a:schemeClr val="lt1"/>
              </a:buClr>
              <a:buSzPts val="1400"/>
              <a:buNone/>
              <a:defRPr sz="1400">
                <a:solidFill>
                  <a:schemeClr val="lt1"/>
                </a:solidFill>
                <a:latin typeface="Arial"/>
                <a:ea typeface="Arial"/>
                <a:cs typeface="Arial"/>
                <a:sym typeface="Arial"/>
              </a:defRPr>
            </a:lvl4pPr>
            <a:lvl5pPr indent="-228600" lvl="4" marL="2286000" algn="r">
              <a:lnSpc>
                <a:spcPct val="90000"/>
              </a:lnSpc>
              <a:spcBef>
                <a:spcPts val="500"/>
              </a:spcBef>
              <a:spcAft>
                <a:spcPts val="0"/>
              </a:spcAft>
              <a:buClr>
                <a:schemeClr val="lt1"/>
              </a:buClr>
              <a:buSzPts val="1400"/>
              <a:buNone/>
              <a:defRPr sz="1400">
                <a:solidFill>
                  <a:schemeClr val="lt1"/>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9" name="Google Shape;79;p32"/>
          <p:cNvSpPr txBox="1"/>
          <p:nvPr>
            <p:ph idx="3" type="body"/>
          </p:nvPr>
        </p:nvSpPr>
        <p:spPr>
          <a:xfrm>
            <a:off x="10609104" y="3399692"/>
            <a:ext cx="1364297" cy="1094521"/>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004DBF"/>
              </a:buClr>
              <a:buSzPts val="23900"/>
              <a:buNone/>
              <a:defRPr b="1" sz="23900">
                <a:solidFill>
                  <a:srgbClr val="004DBF"/>
                </a:solidFill>
                <a:latin typeface="Arial"/>
                <a:ea typeface="Arial"/>
                <a:cs typeface="Arial"/>
                <a:sym typeface="Arial"/>
              </a:defRPr>
            </a:lvl1pPr>
            <a:lvl2pPr indent="-228600" lvl="1" marL="914400" algn="l">
              <a:lnSpc>
                <a:spcPct val="90000"/>
              </a:lnSpc>
              <a:spcBef>
                <a:spcPts val="500"/>
              </a:spcBef>
              <a:spcAft>
                <a:spcPts val="0"/>
              </a:spcAft>
              <a:buClr>
                <a:schemeClr val="lt1"/>
              </a:buClr>
              <a:buSzPts val="2400"/>
              <a:buNone/>
              <a:defRPr b="1">
                <a:solidFill>
                  <a:schemeClr val="lt1"/>
                </a:solidFill>
                <a:latin typeface="Arial"/>
                <a:ea typeface="Arial"/>
                <a:cs typeface="Arial"/>
                <a:sym typeface="Arial"/>
              </a:defRPr>
            </a:lvl2pPr>
            <a:lvl3pPr indent="-228600" lvl="2" marL="1371600" algn="l">
              <a:lnSpc>
                <a:spcPct val="90000"/>
              </a:lnSpc>
              <a:spcBef>
                <a:spcPts val="500"/>
              </a:spcBef>
              <a:spcAft>
                <a:spcPts val="0"/>
              </a:spcAft>
              <a:buClr>
                <a:schemeClr val="lt1"/>
              </a:buClr>
              <a:buSzPts val="2000"/>
              <a:buNone/>
              <a:defRPr b="1">
                <a:solidFill>
                  <a:schemeClr val="lt1"/>
                </a:solidFill>
                <a:latin typeface="Arial"/>
                <a:ea typeface="Arial"/>
                <a:cs typeface="Arial"/>
                <a:sym typeface="Arial"/>
              </a:defRPr>
            </a:lvl3pPr>
            <a:lvl4pPr indent="-228600" lvl="3" marL="1828800" algn="l">
              <a:lnSpc>
                <a:spcPct val="90000"/>
              </a:lnSpc>
              <a:spcBef>
                <a:spcPts val="500"/>
              </a:spcBef>
              <a:spcAft>
                <a:spcPts val="0"/>
              </a:spcAft>
              <a:buClr>
                <a:schemeClr val="lt1"/>
              </a:buClr>
              <a:buSzPts val="1800"/>
              <a:buNone/>
              <a:defRPr b="1">
                <a:solidFill>
                  <a:schemeClr val="lt1"/>
                </a:solidFill>
                <a:latin typeface="Arial"/>
                <a:ea typeface="Arial"/>
                <a:cs typeface="Arial"/>
                <a:sym typeface="Arial"/>
              </a:defRPr>
            </a:lvl4pPr>
            <a:lvl5pPr indent="-228600" lvl="4" marL="2286000" algn="l">
              <a:lnSpc>
                <a:spcPct val="90000"/>
              </a:lnSpc>
              <a:spcBef>
                <a:spcPts val="500"/>
              </a:spcBef>
              <a:spcAft>
                <a:spcPts val="0"/>
              </a:spcAft>
              <a:buClr>
                <a:schemeClr val="lt1"/>
              </a:buClr>
              <a:buSzPts val="1800"/>
              <a:buNone/>
              <a:defRPr b="1">
                <a:solidFill>
                  <a:schemeClr val="lt1"/>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0" name="Google Shape;80;p32"/>
          <p:cNvSpPr txBox="1"/>
          <p:nvPr>
            <p:ph idx="10" type="dt"/>
          </p:nvPr>
        </p:nvSpPr>
        <p:spPr>
          <a:xfrm>
            <a:off x="3810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solidFill>
                  <a:schemeClr val="accent2"/>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1" name="Google Shape;81;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solidFill>
                  <a:schemeClr val="accent2"/>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32"/>
          <p:cNvSpPr txBox="1"/>
          <p:nvPr>
            <p:ph idx="12" type="sldNum"/>
          </p:nvPr>
        </p:nvSpPr>
        <p:spPr>
          <a:xfrm>
            <a:off x="90678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chemeClr val="accent2"/>
                </a:solidFill>
                <a:latin typeface="Arial"/>
                <a:ea typeface="Arial"/>
                <a:cs typeface="Arial"/>
                <a:sym typeface="Arial"/>
              </a:defRPr>
            </a:lvl1pPr>
            <a:lvl2pPr indent="0" lvl="1" marL="0" algn="r">
              <a:spcBef>
                <a:spcPts val="0"/>
              </a:spcBef>
              <a:buNone/>
              <a:defRPr b="0" i="0" sz="1200" u="none" cap="none" strike="noStrike">
                <a:solidFill>
                  <a:schemeClr val="accent2"/>
                </a:solidFill>
                <a:latin typeface="Arial"/>
                <a:ea typeface="Arial"/>
                <a:cs typeface="Arial"/>
                <a:sym typeface="Arial"/>
              </a:defRPr>
            </a:lvl2pPr>
            <a:lvl3pPr indent="0" lvl="2" marL="0" algn="r">
              <a:spcBef>
                <a:spcPts val="0"/>
              </a:spcBef>
              <a:buNone/>
              <a:defRPr b="0" i="0" sz="1200" u="none" cap="none" strike="noStrike">
                <a:solidFill>
                  <a:schemeClr val="accent2"/>
                </a:solidFill>
                <a:latin typeface="Arial"/>
                <a:ea typeface="Arial"/>
                <a:cs typeface="Arial"/>
                <a:sym typeface="Arial"/>
              </a:defRPr>
            </a:lvl3pPr>
            <a:lvl4pPr indent="0" lvl="3" marL="0" algn="r">
              <a:spcBef>
                <a:spcPts val="0"/>
              </a:spcBef>
              <a:buNone/>
              <a:defRPr b="0" i="0" sz="1200" u="none" cap="none" strike="noStrike">
                <a:solidFill>
                  <a:schemeClr val="accent2"/>
                </a:solidFill>
                <a:latin typeface="Arial"/>
                <a:ea typeface="Arial"/>
                <a:cs typeface="Arial"/>
                <a:sym typeface="Arial"/>
              </a:defRPr>
            </a:lvl4pPr>
            <a:lvl5pPr indent="0" lvl="4" marL="0" algn="r">
              <a:spcBef>
                <a:spcPts val="0"/>
              </a:spcBef>
              <a:buNone/>
              <a:defRPr b="0" i="0" sz="1200" u="none" cap="none" strike="noStrike">
                <a:solidFill>
                  <a:schemeClr val="accent2"/>
                </a:solidFill>
                <a:latin typeface="Arial"/>
                <a:ea typeface="Arial"/>
                <a:cs typeface="Arial"/>
                <a:sym typeface="Arial"/>
              </a:defRPr>
            </a:lvl5pPr>
            <a:lvl6pPr indent="0" lvl="5" marL="0" algn="r">
              <a:spcBef>
                <a:spcPts val="0"/>
              </a:spcBef>
              <a:buNone/>
              <a:defRPr b="0" i="0" sz="1200" u="none" cap="none" strike="noStrike">
                <a:solidFill>
                  <a:schemeClr val="accent2"/>
                </a:solidFill>
                <a:latin typeface="Arial"/>
                <a:ea typeface="Arial"/>
                <a:cs typeface="Arial"/>
                <a:sym typeface="Arial"/>
              </a:defRPr>
            </a:lvl6pPr>
            <a:lvl7pPr indent="0" lvl="6" marL="0" algn="r">
              <a:spcBef>
                <a:spcPts val="0"/>
              </a:spcBef>
              <a:buNone/>
              <a:defRPr b="0" i="0" sz="1200" u="none" cap="none" strike="noStrike">
                <a:solidFill>
                  <a:schemeClr val="accent2"/>
                </a:solidFill>
                <a:latin typeface="Arial"/>
                <a:ea typeface="Arial"/>
                <a:cs typeface="Arial"/>
                <a:sym typeface="Arial"/>
              </a:defRPr>
            </a:lvl7pPr>
            <a:lvl8pPr indent="0" lvl="7" marL="0" algn="r">
              <a:spcBef>
                <a:spcPts val="0"/>
              </a:spcBef>
              <a:buNone/>
              <a:defRPr b="0" i="0" sz="1200" u="none" cap="none" strike="noStrike">
                <a:solidFill>
                  <a:schemeClr val="accent2"/>
                </a:solidFill>
                <a:latin typeface="Arial"/>
                <a:ea typeface="Arial"/>
                <a:cs typeface="Arial"/>
                <a:sym typeface="Arial"/>
              </a:defRPr>
            </a:lvl8pPr>
            <a:lvl9pPr indent="0" lvl="8" marL="0" algn="r">
              <a:spcBef>
                <a:spcPts val="0"/>
              </a:spcBef>
              <a:buNone/>
              <a:defRPr b="0" i="0" sz="1200" u="none" cap="none" strike="noStrike">
                <a:solidFill>
                  <a:schemeClr val="accent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Ομάδα">
  <p:cSld name="Ομάδα">
    <p:spTree>
      <p:nvGrpSpPr>
        <p:cNvPr id="83" name="Shape 83"/>
        <p:cNvGrpSpPr/>
        <p:nvPr/>
      </p:nvGrpSpPr>
      <p:grpSpPr>
        <a:xfrm>
          <a:off x="0" y="0"/>
          <a:ext cx="0" cy="0"/>
          <a:chOff x="0" y="0"/>
          <a:chExt cx="0" cy="0"/>
        </a:xfrm>
      </p:grpSpPr>
      <p:sp>
        <p:nvSpPr>
          <p:cNvPr id="84" name="Google Shape;84;p33"/>
          <p:cNvSpPr/>
          <p:nvPr/>
        </p:nvSpPr>
        <p:spPr>
          <a:xfrm>
            <a:off x="0" y="-1664"/>
            <a:ext cx="9857012" cy="6859664"/>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85" name="Google Shape;85;p33"/>
          <p:cNvSpPr txBox="1"/>
          <p:nvPr>
            <p:ph type="title"/>
          </p:nvPr>
        </p:nvSpPr>
        <p:spPr>
          <a:xfrm>
            <a:off x="750430" y="381000"/>
            <a:ext cx="8401624" cy="1325563"/>
          </a:xfrm>
          <a:prstGeom prst="rect">
            <a:avLst/>
          </a:prstGeom>
          <a:noFill/>
          <a:ln>
            <a:noFill/>
          </a:ln>
        </p:spPr>
        <p:txBody>
          <a:bodyPr anchorCtr="0" anchor="b" bIns="45700" lIns="0" spcFirstLastPara="1" rIns="91425" wrap="square" tIns="45700">
            <a:noAutofit/>
          </a:bodyPr>
          <a:lstStyle>
            <a:lvl1pPr lvl="0" algn="l">
              <a:lnSpc>
                <a:spcPct val="90000"/>
              </a:lnSpc>
              <a:spcBef>
                <a:spcPts val="0"/>
              </a:spcBef>
              <a:spcAft>
                <a:spcPts val="0"/>
              </a:spcAft>
              <a:buClr>
                <a:schemeClr val="dk1"/>
              </a:buClr>
              <a:buSzPts val="4800"/>
              <a:buFont typeface="Arial"/>
              <a:buNone/>
              <a:defRPr b="1" sz="48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6" name="Google Shape;86;p33"/>
          <p:cNvSpPr/>
          <p:nvPr>
            <p:ph idx="2" type="pic"/>
          </p:nvPr>
        </p:nvSpPr>
        <p:spPr>
          <a:xfrm>
            <a:off x="750429" y="2227758"/>
            <a:ext cx="1200374" cy="1201242"/>
          </a:xfrm>
          <a:prstGeom prst="rect">
            <a:avLst/>
          </a:prstGeom>
          <a:noFill/>
          <a:ln>
            <a:noFill/>
          </a:ln>
        </p:spPr>
      </p:sp>
      <p:sp>
        <p:nvSpPr>
          <p:cNvPr id="87" name="Google Shape;87;p33"/>
          <p:cNvSpPr txBox="1"/>
          <p:nvPr>
            <p:ph idx="1" type="body"/>
          </p:nvPr>
        </p:nvSpPr>
        <p:spPr>
          <a:xfrm>
            <a:off x="2123351" y="2426400"/>
            <a:ext cx="2281237" cy="347662"/>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Clr>
                <a:schemeClr val="dk1"/>
              </a:buClr>
              <a:buSzPts val="1800"/>
              <a:buNone/>
              <a:defRPr b="1" sz="18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8" name="Google Shape;88;p33"/>
          <p:cNvSpPr txBox="1"/>
          <p:nvPr>
            <p:ph idx="3" type="body"/>
          </p:nvPr>
        </p:nvSpPr>
        <p:spPr>
          <a:xfrm>
            <a:off x="2123350" y="2811646"/>
            <a:ext cx="2281237" cy="34766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400"/>
              <a:buNone/>
              <a:defRPr b="0" sz="14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9" name="Google Shape;89;p33"/>
          <p:cNvSpPr/>
          <p:nvPr>
            <p:ph idx="4" type="pic"/>
          </p:nvPr>
        </p:nvSpPr>
        <p:spPr>
          <a:xfrm>
            <a:off x="5495813" y="2227758"/>
            <a:ext cx="1200374" cy="1201242"/>
          </a:xfrm>
          <a:prstGeom prst="rect">
            <a:avLst/>
          </a:prstGeom>
          <a:noFill/>
          <a:ln>
            <a:noFill/>
          </a:ln>
        </p:spPr>
      </p:sp>
      <p:sp>
        <p:nvSpPr>
          <p:cNvPr id="90" name="Google Shape;90;p33"/>
          <p:cNvSpPr txBox="1"/>
          <p:nvPr>
            <p:ph idx="5" type="body"/>
          </p:nvPr>
        </p:nvSpPr>
        <p:spPr>
          <a:xfrm>
            <a:off x="6870817" y="2422565"/>
            <a:ext cx="2281237" cy="347662"/>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Clr>
                <a:schemeClr val="dk1"/>
              </a:buClr>
              <a:buSzPts val="1800"/>
              <a:buNone/>
              <a:defRPr b="1" sz="18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 name="Google Shape;91;p33"/>
          <p:cNvSpPr txBox="1"/>
          <p:nvPr>
            <p:ph idx="6" type="body"/>
          </p:nvPr>
        </p:nvSpPr>
        <p:spPr>
          <a:xfrm>
            <a:off x="6870816" y="2807811"/>
            <a:ext cx="2281237" cy="34766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400"/>
              <a:buNone/>
              <a:defRPr b="0" sz="14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2" name="Google Shape;92;p33"/>
          <p:cNvSpPr/>
          <p:nvPr>
            <p:ph idx="7" type="pic"/>
          </p:nvPr>
        </p:nvSpPr>
        <p:spPr>
          <a:xfrm>
            <a:off x="750429" y="4254273"/>
            <a:ext cx="1200374" cy="1201242"/>
          </a:xfrm>
          <a:prstGeom prst="rect">
            <a:avLst/>
          </a:prstGeom>
          <a:noFill/>
          <a:ln>
            <a:noFill/>
          </a:ln>
        </p:spPr>
      </p:sp>
      <p:sp>
        <p:nvSpPr>
          <p:cNvPr id="93" name="Google Shape;93;p33"/>
          <p:cNvSpPr txBox="1"/>
          <p:nvPr>
            <p:ph idx="8" type="body"/>
          </p:nvPr>
        </p:nvSpPr>
        <p:spPr>
          <a:xfrm>
            <a:off x="2123351" y="4498793"/>
            <a:ext cx="2281237" cy="347662"/>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Clr>
                <a:schemeClr val="dk1"/>
              </a:buClr>
              <a:buSzPts val="1800"/>
              <a:buNone/>
              <a:defRPr b="1" sz="18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33"/>
          <p:cNvSpPr txBox="1"/>
          <p:nvPr>
            <p:ph idx="9" type="body"/>
          </p:nvPr>
        </p:nvSpPr>
        <p:spPr>
          <a:xfrm>
            <a:off x="2123350" y="4884039"/>
            <a:ext cx="2281237" cy="34766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400"/>
              <a:buNone/>
              <a:defRPr b="0" sz="14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5" name="Google Shape;95;p33"/>
          <p:cNvSpPr/>
          <p:nvPr>
            <p:ph idx="13" type="pic"/>
          </p:nvPr>
        </p:nvSpPr>
        <p:spPr>
          <a:xfrm>
            <a:off x="5495813" y="4254273"/>
            <a:ext cx="1200374" cy="1201242"/>
          </a:xfrm>
          <a:prstGeom prst="rect">
            <a:avLst/>
          </a:prstGeom>
          <a:noFill/>
          <a:ln>
            <a:noFill/>
          </a:ln>
        </p:spPr>
      </p:sp>
      <p:sp>
        <p:nvSpPr>
          <p:cNvPr id="96" name="Google Shape;96;p33"/>
          <p:cNvSpPr txBox="1"/>
          <p:nvPr>
            <p:ph idx="14" type="body"/>
          </p:nvPr>
        </p:nvSpPr>
        <p:spPr>
          <a:xfrm>
            <a:off x="6870817" y="4498793"/>
            <a:ext cx="2281237" cy="347662"/>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Clr>
                <a:schemeClr val="dk1"/>
              </a:buClr>
              <a:buSzPts val="1800"/>
              <a:buNone/>
              <a:defRPr b="1" sz="18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7" name="Google Shape;97;p33"/>
          <p:cNvSpPr txBox="1"/>
          <p:nvPr>
            <p:ph idx="15" type="body"/>
          </p:nvPr>
        </p:nvSpPr>
        <p:spPr>
          <a:xfrm>
            <a:off x="6870816" y="4884039"/>
            <a:ext cx="2281237" cy="34766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400"/>
              <a:buNone/>
              <a:defRPr b="0" sz="14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8" name="Google Shape;98;p33"/>
          <p:cNvSpPr txBox="1"/>
          <p:nvPr>
            <p:ph idx="10" type="dt"/>
          </p:nvPr>
        </p:nvSpPr>
        <p:spPr>
          <a:xfrm>
            <a:off x="381000" y="6356350"/>
            <a:ext cx="1569803"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solidFill>
                  <a:schemeClr val="accent3"/>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9" name="Google Shape;99;p33"/>
          <p:cNvSpPr txBox="1"/>
          <p:nvPr>
            <p:ph idx="11" type="ftr"/>
          </p:nvPr>
        </p:nvSpPr>
        <p:spPr>
          <a:xfrm>
            <a:off x="2871106"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solidFill>
                  <a:schemeClr val="accent3"/>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0" name="Google Shape;100;p33"/>
          <p:cNvSpPr txBox="1"/>
          <p:nvPr>
            <p:ph idx="12" type="sldNum"/>
          </p:nvPr>
        </p:nvSpPr>
        <p:spPr>
          <a:xfrm>
            <a:off x="8332334" y="6356350"/>
            <a:ext cx="1167495"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chemeClr val="accent3"/>
                </a:solidFill>
                <a:latin typeface="Arial"/>
                <a:ea typeface="Arial"/>
                <a:cs typeface="Arial"/>
                <a:sym typeface="Arial"/>
              </a:defRPr>
            </a:lvl1pPr>
            <a:lvl2pPr indent="0" lvl="1" marL="0" algn="r">
              <a:spcBef>
                <a:spcPts val="0"/>
              </a:spcBef>
              <a:buNone/>
              <a:defRPr b="0" i="0" sz="1200" u="none" cap="none" strike="noStrike">
                <a:solidFill>
                  <a:schemeClr val="accent3"/>
                </a:solidFill>
                <a:latin typeface="Arial"/>
                <a:ea typeface="Arial"/>
                <a:cs typeface="Arial"/>
                <a:sym typeface="Arial"/>
              </a:defRPr>
            </a:lvl2pPr>
            <a:lvl3pPr indent="0" lvl="2" marL="0" algn="r">
              <a:spcBef>
                <a:spcPts val="0"/>
              </a:spcBef>
              <a:buNone/>
              <a:defRPr b="0" i="0" sz="1200" u="none" cap="none" strike="noStrike">
                <a:solidFill>
                  <a:schemeClr val="accent3"/>
                </a:solidFill>
                <a:latin typeface="Arial"/>
                <a:ea typeface="Arial"/>
                <a:cs typeface="Arial"/>
                <a:sym typeface="Arial"/>
              </a:defRPr>
            </a:lvl3pPr>
            <a:lvl4pPr indent="0" lvl="3" marL="0" algn="r">
              <a:spcBef>
                <a:spcPts val="0"/>
              </a:spcBef>
              <a:buNone/>
              <a:defRPr b="0" i="0" sz="1200" u="none" cap="none" strike="noStrike">
                <a:solidFill>
                  <a:schemeClr val="accent3"/>
                </a:solidFill>
                <a:latin typeface="Arial"/>
                <a:ea typeface="Arial"/>
                <a:cs typeface="Arial"/>
                <a:sym typeface="Arial"/>
              </a:defRPr>
            </a:lvl4pPr>
            <a:lvl5pPr indent="0" lvl="4" marL="0" algn="r">
              <a:spcBef>
                <a:spcPts val="0"/>
              </a:spcBef>
              <a:buNone/>
              <a:defRPr b="0" i="0" sz="1200" u="none" cap="none" strike="noStrike">
                <a:solidFill>
                  <a:schemeClr val="accent3"/>
                </a:solidFill>
                <a:latin typeface="Arial"/>
                <a:ea typeface="Arial"/>
                <a:cs typeface="Arial"/>
                <a:sym typeface="Arial"/>
              </a:defRPr>
            </a:lvl5pPr>
            <a:lvl6pPr indent="0" lvl="5" marL="0" algn="r">
              <a:spcBef>
                <a:spcPts val="0"/>
              </a:spcBef>
              <a:buNone/>
              <a:defRPr b="0" i="0" sz="1200" u="none" cap="none" strike="noStrike">
                <a:solidFill>
                  <a:schemeClr val="accent3"/>
                </a:solidFill>
                <a:latin typeface="Arial"/>
                <a:ea typeface="Arial"/>
                <a:cs typeface="Arial"/>
                <a:sym typeface="Arial"/>
              </a:defRPr>
            </a:lvl6pPr>
            <a:lvl7pPr indent="0" lvl="6" marL="0" algn="r">
              <a:spcBef>
                <a:spcPts val="0"/>
              </a:spcBef>
              <a:buNone/>
              <a:defRPr b="0" i="0" sz="1200" u="none" cap="none" strike="noStrike">
                <a:solidFill>
                  <a:schemeClr val="accent3"/>
                </a:solidFill>
                <a:latin typeface="Arial"/>
                <a:ea typeface="Arial"/>
                <a:cs typeface="Arial"/>
                <a:sym typeface="Arial"/>
              </a:defRPr>
            </a:lvl7pPr>
            <a:lvl8pPr indent="0" lvl="7" marL="0" algn="r">
              <a:spcBef>
                <a:spcPts val="0"/>
              </a:spcBef>
              <a:buNone/>
              <a:defRPr b="0" i="0" sz="1200" u="none" cap="none" strike="noStrike">
                <a:solidFill>
                  <a:schemeClr val="accent3"/>
                </a:solidFill>
                <a:latin typeface="Arial"/>
                <a:ea typeface="Arial"/>
                <a:cs typeface="Arial"/>
                <a:sym typeface="Arial"/>
              </a:defRPr>
            </a:lvl8pPr>
            <a:lvl9pPr indent="0" lvl="8" marL="0" algn="r">
              <a:spcBef>
                <a:spcPts val="0"/>
              </a:spcBef>
              <a:buNone/>
              <a:defRPr b="0" i="0" sz="1200" u="none" cap="none" strike="noStrike">
                <a:solidFill>
                  <a:schemeClr val="accent3"/>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l-GR"/>
              <a:t>‹#›</a:t>
            </a:fld>
            <a:endParaRPr/>
          </a:p>
        </p:txBody>
      </p:sp>
      <p:sp>
        <p:nvSpPr>
          <p:cNvPr id="101" name="Google Shape;101;p33"/>
          <p:cNvSpPr/>
          <p:nvPr/>
        </p:nvSpPr>
        <p:spPr>
          <a:xfrm flipH="1" rot="5400000">
            <a:off x="9499940" y="355410"/>
            <a:ext cx="1881641" cy="1167493"/>
          </a:xfrm>
          <a:custGeom>
            <a:rect b="b" l="l" r="r" t="t"/>
            <a:pathLst>
              <a:path extrusionOk="0" h="1167493" w="1881641">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2" name="Google Shape;102;p33"/>
          <p:cNvSpPr/>
          <p:nvPr/>
        </p:nvSpPr>
        <p:spPr>
          <a:xfrm flipH="1">
            <a:off x="10866436" y="1879977"/>
            <a:ext cx="1325563" cy="1325563"/>
          </a:xfrm>
          <a:custGeom>
            <a:rect b="b" l="l" r="r" t="t"/>
            <a:pathLst>
              <a:path extrusionOk="0" h="1167493" w="1167493">
                <a:moveTo>
                  <a:pt x="0" y="0"/>
                </a:moveTo>
                <a:lnTo>
                  <a:pt x="1167493" y="0"/>
                </a:lnTo>
                <a:cubicBezTo>
                  <a:pt x="522704" y="0"/>
                  <a:pt x="0" y="522704"/>
                  <a:pt x="0" y="1167493"/>
                </a:cubicBezTo>
                <a:lnTo>
                  <a:pt x="0" y="0"/>
                </a:lnTo>
                <a:close/>
              </a:path>
            </a:pathLst>
          </a:cu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3" name="Google Shape;103;p33"/>
          <p:cNvSpPr/>
          <p:nvPr/>
        </p:nvSpPr>
        <p:spPr>
          <a:xfrm>
            <a:off x="11024507" y="-1664"/>
            <a:ext cx="1167494" cy="1881641"/>
          </a:xfrm>
          <a:custGeom>
            <a:rect b="b" l="l" r="r" t="t"/>
            <a:pathLst>
              <a:path extrusionOk="0" h="1881641" w="1167494">
                <a:moveTo>
                  <a:pt x="1167473" y="0"/>
                </a:moveTo>
                <a:lnTo>
                  <a:pt x="1167493" y="0"/>
                </a:lnTo>
                <a:lnTo>
                  <a:pt x="1167493" y="714148"/>
                </a:lnTo>
                <a:lnTo>
                  <a:pt x="1166666" y="730534"/>
                </a:lnTo>
                <a:lnTo>
                  <a:pt x="1167494" y="730534"/>
                </a:lnTo>
                <a:lnTo>
                  <a:pt x="1167494" y="1378059"/>
                </a:lnTo>
                <a:lnTo>
                  <a:pt x="1167493" y="1378059"/>
                </a:lnTo>
                <a:lnTo>
                  <a:pt x="1167493" y="1881641"/>
                </a:lnTo>
                <a:lnTo>
                  <a:pt x="0" y="1881641"/>
                </a:lnTo>
                <a:lnTo>
                  <a:pt x="0" y="1234116"/>
                </a:lnTo>
                <a:lnTo>
                  <a:pt x="0" y="1167492"/>
                </a:lnTo>
                <a:cubicBezTo>
                  <a:pt x="0" y="563002"/>
                  <a:pt x="459408" y="65814"/>
                  <a:pt x="1048124" y="6027"/>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4" name="Google Shape;104;p33"/>
          <p:cNvSpPr/>
          <p:nvPr/>
        </p:nvSpPr>
        <p:spPr>
          <a:xfrm>
            <a:off x="10334091" y="2737752"/>
            <a:ext cx="1380830" cy="1380830"/>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5" name="Google Shape;105;p33"/>
          <p:cNvSpPr/>
          <p:nvPr/>
        </p:nvSpPr>
        <p:spPr>
          <a:xfrm flipH="1" rot="-5400000">
            <a:off x="10667432" y="5333432"/>
            <a:ext cx="1881641" cy="1167493"/>
          </a:xfrm>
          <a:custGeom>
            <a:rect b="b" l="l" r="r" t="t"/>
            <a:pathLst>
              <a:path extrusionOk="0" h="1167493" w="1881641">
                <a:moveTo>
                  <a:pt x="1881641" y="1167473"/>
                </a:moveTo>
                <a:lnTo>
                  <a:pt x="1881641" y="1167493"/>
                </a:lnTo>
                <a:lnTo>
                  <a:pt x="1167493" y="1167493"/>
                </a:lnTo>
                <a:cubicBezTo>
                  <a:pt x="522704" y="1167493"/>
                  <a:pt x="0" y="644789"/>
                  <a:pt x="0" y="0"/>
                </a:cubicBezTo>
                <a:lnTo>
                  <a:pt x="714149" y="0"/>
                </a:lnTo>
                <a:cubicBezTo>
                  <a:pt x="1318639" y="0"/>
                  <a:pt x="1815827" y="459408"/>
                  <a:pt x="1875614" y="1048124"/>
                </a:cubicBezTo>
                <a:lnTo>
                  <a:pt x="1881641" y="1167473"/>
                </a:lnTo>
                <a:close/>
              </a:path>
            </a:pathLst>
          </a:cu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6" name="Google Shape;106;p33"/>
          <p:cNvSpPr/>
          <p:nvPr/>
        </p:nvSpPr>
        <p:spPr>
          <a:xfrm flipH="1" rot="10800000">
            <a:off x="9857012" y="3651505"/>
            <a:ext cx="1325563" cy="1325563"/>
          </a:xfrm>
          <a:custGeom>
            <a:rect b="b" l="l" r="r" t="t"/>
            <a:pathLst>
              <a:path extrusionOk="0" h="1167493" w="1167493">
                <a:moveTo>
                  <a:pt x="0" y="0"/>
                </a:moveTo>
                <a:lnTo>
                  <a:pt x="1167493" y="0"/>
                </a:lnTo>
                <a:cubicBezTo>
                  <a:pt x="522704" y="0"/>
                  <a:pt x="0" y="522704"/>
                  <a:pt x="0" y="1167493"/>
                </a:cubicBezTo>
                <a:lnTo>
                  <a:pt x="0" y="0"/>
                </a:lnTo>
                <a:close/>
              </a:path>
            </a:pathLst>
          </a:cu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07" name="Google Shape;107;p33"/>
          <p:cNvSpPr/>
          <p:nvPr/>
        </p:nvSpPr>
        <p:spPr>
          <a:xfrm rot="10800000">
            <a:off x="9857013" y="4976359"/>
            <a:ext cx="1167494" cy="1881641"/>
          </a:xfrm>
          <a:custGeom>
            <a:rect b="b" l="l" r="r" t="t"/>
            <a:pathLst>
              <a:path extrusionOk="0" h="1881641" w="1167494">
                <a:moveTo>
                  <a:pt x="1167473" y="0"/>
                </a:moveTo>
                <a:lnTo>
                  <a:pt x="1167493" y="0"/>
                </a:lnTo>
                <a:lnTo>
                  <a:pt x="1167493" y="714148"/>
                </a:lnTo>
                <a:lnTo>
                  <a:pt x="1166666" y="730534"/>
                </a:lnTo>
                <a:lnTo>
                  <a:pt x="1167494" y="730534"/>
                </a:lnTo>
                <a:lnTo>
                  <a:pt x="1167494" y="1378059"/>
                </a:lnTo>
                <a:lnTo>
                  <a:pt x="1167493" y="1378059"/>
                </a:lnTo>
                <a:lnTo>
                  <a:pt x="1167493" y="1881641"/>
                </a:lnTo>
                <a:lnTo>
                  <a:pt x="0" y="1881641"/>
                </a:lnTo>
                <a:lnTo>
                  <a:pt x="0" y="1234116"/>
                </a:lnTo>
                <a:lnTo>
                  <a:pt x="0" y="1167492"/>
                </a:lnTo>
                <a:cubicBezTo>
                  <a:pt x="0" y="563002"/>
                  <a:pt x="459408" y="65814"/>
                  <a:pt x="1048124" y="6027"/>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Ολόκληρη η ομάδα">
  <p:cSld name="Ολόκληρη η ομάδα">
    <p:bg>
      <p:bgPr>
        <a:solidFill>
          <a:schemeClr val="accent2"/>
        </a:solidFill>
      </p:bgPr>
    </p:bg>
    <p:spTree>
      <p:nvGrpSpPr>
        <p:cNvPr id="108" name="Shape 108"/>
        <p:cNvGrpSpPr/>
        <p:nvPr/>
      </p:nvGrpSpPr>
      <p:grpSpPr>
        <a:xfrm>
          <a:off x="0" y="0"/>
          <a:ext cx="0" cy="0"/>
          <a:chOff x="0" y="0"/>
          <a:chExt cx="0" cy="0"/>
        </a:xfrm>
      </p:grpSpPr>
      <p:sp>
        <p:nvSpPr>
          <p:cNvPr id="109" name="Google Shape;109;p34"/>
          <p:cNvSpPr txBox="1"/>
          <p:nvPr>
            <p:ph type="title"/>
          </p:nvPr>
        </p:nvSpPr>
        <p:spPr>
          <a:xfrm>
            <a:off x="750430" y="381000"/>
            <a:ext cx="10678142" cy="1325563"/>
          </a:xfrm>
          <a:prstGeom prst="rect">
            <a:avLst/>
          </a:prstGeom>
          <a:noFill/>
          <a:ln>
            <a:noFill/>
          </a:ln>
        </p:spPr>
        <p:txBody>
          <a:bodyPr anchorCtr="0" anchor="b" bIns="45700" lIns="0" spcFirstLastPara="1" rIns="91425" wrap="square" tIns="45700">
            <a:noAutofit/>
          </a:bodyPr>
          <a:lstStyle>
            <a:lvl1pPr lvl="0" algn="l">
              <a:lnSpc>
                <a:spcPct val="90000"/>
              </a:lnSpc>
              <a:spcBef>
                <a:spcPts val="0"/>
              </a:spcBef>
              <a:spcAft>
                <a:spcPts val="0"/>
              </a:spcAft>
              <a:buClr>
                <a:schemeClr val="dk1"/>
              </a:buClr>
              <a:buSzPts val="4800"/>
              <a:buFont typeface="Arial"/>
              <a:buNone/>
              <a:defRPr b="1" sz="4800">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0" name="Google Shape;110;p34"/>
          <p:cNvSpPr/>
          <p:nvPr>
            <p:ph idx="2" type="pic"/>
          </p:nvPr>
        </p:nvSpPr>
        <p:spPr>
          <a:xfrm>
            <a:off x="750429" y="2068734"/>
            <a:ext cx="904987" cy="905641"/>
          </a:xfrm>
          <a:prstGeom prst="rect">
            <a:avLst/>
          </a:prstGeom>
          <a:noFill/>
          <a:ln>
            <a:noFill/>
          </a:ln>
        </p:spPr>
      </p:sp>
      <p:sp>
        <p:nvSpPr>
          <p:cNvPr id="111" name="Google Shape;111;p34"/>
          <p:cNvSpPr txBox="1"/>
          <p:nvPr>
            <p:ph idx="1" type="body"/>
          </p:nvPr>
        </p:nvSpPr>
        <p:spPr>
          <a:xfrm>
            <a:off x="750430" y="2994545"/>
            <a:ext cx="2281237" cy="347662"/>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Clr>
                <a:schemeClr val="dk1"/>
              </a:buClr>
              <a:buSzPts val="1800"/>
              <a:buNone/>
              <a:defRPr b="1" sz="18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2" name="Google Shape;112;p34"/>
          <p:cNvSpPr txBox="1"/>
          <p:nvPr>
            <p:ph idx="3" type="body"/>
          </p:nvPr>
        </p:nvSpPr>
        <p:spPr>
          <a:xfrm>
            <a:off x="750429" y="3379791"/>
            <a:ext cx="2281237" cy="34766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400"/>
              <a:buNone/>
              <a:defRPr b="0" sz="14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3" name="Google Shape;113;p34"/>
          <p:cNvSpPr/>
          <p:nvPr>
            <p:ph idx="4" type="pic"/>
          </p:nvPr>
        </p:nvSpPr>
        <p:spPr>
          <a:xfrm>
            <a:off x="3549397" y="2068734"/>
            <a:ext cx="904987" cy="905641"/>
          </a:xfrm>
          <a:prstGeom prst="rect">
            <a:avLst/>
          </a:prstGeom>
          <a:noFill/>
          <a:ln>
            <a:noFill/>
          </a:ln>
        </p:spPr>
      </p:sp>
      <p:sp>
        <p:nvSpPr>
          <p:cNvPr id="114" name="Google Shape;114;p34"/>
          <p:cNvSpPr txBox="1"/>
          <p:nvPr>
            <p:ph idx="5" type="body"/>
          </p:nvPr>
        </p:nvSpPr>
        <p:spPr>
          <a:xfrm>
            <a:off x="3549398" y="2994545"/>
            <a:ext cx="2281237" cy="347662"/>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Clr>
                <a:schemeClr val="dk1"/>
              </a:buClr>
              <a:buSzPts val="1800"/>
              <a:buNone/>
              <a:defRPr b="1" sz="18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5" name="Google Shape;115;p34"/>
          <p:cNvSpPr txBox="1"/>
          <p:nvPr>
            <p:ph idx="6" type="body"/>
          </p:nvPr>
        </p:nvSpPr>
        <p:spPr>
          <a:xfrm>
            <a:off x="3549397" y="3379791"/>
            <a:ext cx="2281237" cy="34766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400"/>
              <a:buNone/>
              <a:defRPr b="0" sz="14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6" name="Google Shape;116;p34"/>
          <p:cNvSpPr/>
          <p:nvPr>
            <p:ph idx="7" type="pic"/>
          </p:nvPr>
        </p:nvSpPr>
        <p:spPr>
          <a:xfrm>
            <a:off x="6348367" y="2068734"/>
            <a:ext cx="904987" cy="905641"/>
          </a:xfrm>
          <a:prstGeom prst="rect">
            <a:avLst/>
          </a:prstGeom>
          <a:noFill/>
          <a:ln>
            <a:noFill/>
          </a:ln>
        </p:spPr>
      </p:sp>
      <p:sp>
        <p:nvSpPr>
          <p:cNvPr id="117" name="Google Shape;117;p34"/>
          <p:cNvSpPr txBox="1"/>
          <p:nvPr>
            <p:ph idx="8" type="body"/>
          </p:nvPr>
        </p:nvSpPr>
        <p:spPr>
          <a:xfrm>
            <a:off x="6348368" y="2994545"/>
            <a:ext cx="2281237" cy="347662"/>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Clr>
                <a:schemeClr val="dk1"/>
              </a:buClr>
              <a:buSzPts val="1800"/>
              <a:buNone/>
              <a:defRPr b="1" sz="18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8" name="Google Shape;118;p34"/>
          <p:cNvSpPr txBox="1"/>
          <p:nvPr>
            <p:ph idx="9" type="body"/>
          </p:nvPr>
        </p:nvSpPr>
        <p:spPr>
          <a:xfrm>
            <a:off x="6348367" y="3379791"/>
            <a:ext cx="2281237" cy="34766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400"/>
              <a:buNone/>
              <a:defRPr b="0" sz="14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9" name="Google Shape;119;p34"/>
          <p:cNvSpPr/>
          <p:nvPr>
            <p:ph idx="13" type="pic"/>
          </p:nvPr>
        </p:nvSpPr>
        <p:spPr>
          <a:xfrm>
            <a:off x="9147335" y="2068734"/>
            <a:ext cx="904987" cy="905641"/>
          </a:xfrm>
          <a:prstGeom prst="rect">
            <a:avLst/>
          </a:prstGeom>
          <a:noFill/>
          <a:ln>
            <a:noFill/>
          </a:ln>
        </p:spPr>
      </p:sp>
      <p:sp>
        <p:nvSpPr>
          <p:cNvPr id="120" name="Google Shape;120;p34"/>
          <p:cNvSpPr txBox="1"/>
          <p:nvPr>
            <p:ph idx="14" type="body"/>
          </p:nvPr>
        </p:nvSpPr>
        <p:spPr>
          <a:xfrm>
            <a:off x="9147336" y="2994545"/>
            <a:ext cx="2281237" cy="347662"/>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Clr>
                <a:schemeClr val="dk1"/>
              </a:buClr>
              <a:buSzPts val="1800"/>
              <a:buNone/>
              <a:defRPr b="1" sz="18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1" name="Google Shape;121;p34"/>
          <p:cNvSpPr txBox="1"/>
          <p:nvPr>
            <p:ph idx="15" type="body"/>
          </p:nvPr>
        </p:nvSpPr>
        <p:spPr>
          <a:xfrm>
            <a:off x="9147335" y="3379791"/>
            <a:ext cx="2281237" cy="34766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400"/>
              <a:buNone/>
              <a:defRPr b="0" sz="14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2" name="Google Shape;122;p34"/>
          <p:cNvSpPr/>
          <p:nvPr>
            <p:ph idx="16" type="pic"/>
          </p:nvPr>
        </p:nvSpPr>
        <p:spPr>
          <a:xfrm>
            <a:off x="750429" y="4118551"/>
            <a:ext cx="904987" cy="905641"/>
          </a:xfrm>
          <a:prstGeom prst="rect">
            <a:avLst/>
          </a:prstGeom>
          <a:noFill/>
          <a:ln>
            <a:noFill/>
          </a:ln>
        </p:spPr>
      </p:sp>
      <p:sp>
        <p:nvSpPr>
          <p:cNvPr id="123" name="Google Shape;123;p34"/>
          <p:cNvSpPr txBox="1"/>
          <p:nvPr>
            <p:ph idx="17" type="body"/>
          </p:nvPr>
        </p:nvSpPr>
        <p:spPr>
          <a:xfrm>
            <a:off x="750430" y="5044362"/>
            <a:ext cx="2281237" cy="347662"/>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Clr>
                <a:schemeClr val="dk1"/>
              </a:buClr>
              <a:buSzPts val="1800"/>
              <a:buNone/>
              <a:defRPr b="1" sz="18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4" name="Google Shape;124;p34"/>
          <p:cNvSpPr txBox="1"/>
          <p:nvPr>
            <p:ph idx="18" type="body"/>
          </p:nvPr>
        </p:nvSpPr>
        <p:spPr>
          <a:xfrm>
            <a:off x="750429" y="5429608"/>
            <a:ext cx="2281237" cy="34766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400"/>
              <a:buNone/>
              <a:defRPr b="0" sz="14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5" name="Google Shape;125;p34"/>
          <p:cNvSpPr/>
          <p:nvPr>
            <p:ph idx="19" type="pic"/>
          </p:nvPr>
        </p:nvSpPr>
        <p:spPr>
          <a:xfrm>
            <a:off x="3549397" y="4118551"/>
            <a:ext cx="904987" cy="905641"/>
          </a:xfrm>
          <a:prstGeom prst="rect">
            <a:avLst/>
          </a:prstGeom>
          <a:noFill/>
          <a:ln>
            <a:noFill/>
          </a:ln>
        </p:spPr>
      </p:sp>
      <p:sp>
        <p:nvSpPr>
          <p:cNvPr id="126" name="Google Shape;126;p34"/>
          <p:cNvSpPr txBox="1"/>
          <p:nvPr>
            <p:ph idx="20" type="body"/>
          </p:nvPr>
        </p:nvSpPr>
        <p:spPr>
          <a:xfrm>
            <a:off x="3549398" y="5044362"/>
            <a:ext cx="2281237" cy="347662"/>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Clr>
                <a:schemeClr val="dk1"/>
              </a:buClr>
              <a:buSzPts val="1800"/>
              <a:buNone/>
              <a:defRPr b="1" sz="18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7" name="Google Shape;127;p34"/>
          <p:cNvSpPr txBox="1"/>
          <p:nvPr>
            <p:ph idx="21" type="body"/>
          </p:nvPr>
        </p:nvSpPr>
        <p:spPr>
          <a:xfrm>
            <a:off x="3549397" y="5429608"/>
            <a:ext cx="2281237" cy="34766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400"/>
              <a:buNone/>
              <a:defRPr b="0" sz="14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 name="Google Shape;128;p34"/>
          <p:cNvSpPr/>
          <p:nvPr>
            <p:ph idx="22" type="pic"/>
          </p:nvPr>
        </p:nvSpPr>
        <p:spPr>
          <a:xfrm>
            <a:off x="6348367" y="4118551"/>
            <a:ext cx="904987" cy="905641"/>
          </a:xfrm>
          <a:prstGeom prst="rect">
            <a:avLst/>
          </a:prstGeom>
          <a:noFill/>
          <a:ln>
            <a:noFill/>
          </a:ln>
        </p:spPr>
      </p:sp>
      <p:sp>
        <p:nvSpPr>
          <p:cNvPr id="129" name="Google Shape;129;p34"/>
          <p:cNvSpPr txBox="1"/>
          <p:nvPr>
            <p:ph idx="23" type="body"/>
          </p:nvPr>
        </p:nvSpPr>
        <p:spPr>
          <a:xfrm>
            <a:off x="6348368" y="5044362"/>
            <a:ext cx="2281237" cy="347662"/>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Clr>
                <a:schemeClr val="dk1"/>
              </a:buClr>
              <a:buSzPts val="1800"/>
              <a:buNone/>
              <a:defRPr b="1" sz="18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 name="Google Shape;130;p34"/>
          <p:cNvSpPr txBox="1"/>
          <p:nvPr>
            <p:ph idx="24" type="body"/>
          </p:nvPr>
        </p:nvSpPr>
        <p:spPr>
          <a:xfrm>
            <a:off x="6348367" y="5429608"/>
            <a:ext cx="2281237" cy="34766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400"/>
              <a:buNone/>
              <a:defRPr b="0" sz="14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1" name="Google Shape;131;p34"/>
          <p:cNvSpPr/>
          <p:nvPr>
            <p:ph idx="25" type="pic"/>
          </p:nvPr>
        </p:nvSpPr>
        <p:spPr>
          <a:xfrm>
            <a:off x="9147335" y="4118551"/>
            <a:ext cx="904987" cy="905641"/>
          </a:xfrm>
          <a:prstGeom prst="rect">
            <a:avLst/>
          </a:prstGeom>
          <a:noFill/>
          <a:ln>
            <a:noFill/>
          </a:ln>
        </p:spPr>
      </p:sp>
      <p:sp>
        <p:nvSpPr>
          <p:cNvPr id="132" name="Google Shape;132;p34"/>
          <p:cNvSpPr txBox="1"/>
          <p:nvPr>
            <p:ph idx="26" type="body"/>
          </p:nvPr>
        </p:nvSpPr>
        <p:spPr>
          <a:xfrm>
            <a:off x="9147336" y="5044362"/>
            <a:ext cx="2281237" cy="347662"/>
          </a:xfrm>
          <a:prstGeom prst="rect">
            <a:avLst/>
          </a:prstGeom>
          <a:noFill/>
          <a:ln>
            <a:noFill/>
          </a:ln>
        </p:spPr>
        <p:txBody>
          <a:bodyPr anchorCtr="0" anchor="b" bIns="0" lIns="0" spcFirstLastPara="1" rIns="0" wrap="square" tIns="0">
            <a:noAutofit/>
          </a:bodyPr>
          <a:lstStyle>
            <a:lvl1pPr indent="-228600" lvl="0" marL="457200" algn="l">
              <a:lnSpc>
                <a:spcPct val="100000"/>
              </a:lnSpc>
              <a:spcBef>
                <a:spcPts val="0"/>
              </a:spcBef>
              <a:spcAft>
                <a:spcPts val="0"/>
              </a:spcAft>
              <a:buClr>
                <a:schemeClr val="dk1"/>
              </a:buClr>
              <a:buSzPts val="1800"/>
              <a:buNone/>
              <a:defRPr b="1" sz="18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3" name="Google Shape;133;p34"/>
          <p:cNvSpPr txBox="1"/>
          <p:nvPr>
            <p:ph idx="27" type="body"/>
          </p:nvPr>
        </p:nvSpPr>
        <p:spPr>
          <a:xfrm>
            <a:off x="9147335" y="5429608"/>
            <a:ext cx="2281237" cy="347662"/>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400"/>
              <a:buNone/>
              <a:defRPr b="0" sz="1400">
                <a:solidFill>
                  <a:schemeClr val="dk1"/>
                </a:solidFill>
                <a:latin typeface="Arial"/>
                <a:ea typeface="Arial"/>
                <a:cs typeface="Arial"/>
                <a:sym typeface="Aria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4" name="Google Shape;134;p34"/>
          <p:cNvSpPr txBox="1"/>
          <p:nvPr>
            <p:ph idx="10" type="dt"/>
          </p:nvPr>
        </p:nvSpPr>
        <p:spPr>
          <a:xfrm>
            <a:off x="3810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solidFill>
                  <a:schemeClr val="accent3"/>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 name="Google Shape;135;p3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solidFill>
                  <a:schemeClr val="accent3"/>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6" name="Google Shape;136;p34"/>
          <p:cNvSpPr txBox="1"/>
          <p:nvPr>
            <p:ph idx="12" type="sldNum"/>
          </p:nvPr>
        </p:nvSpPr>
        <p:spPr>
          <a:xfrm>
            <a:off x="90678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1200" u="none" cap="none" strike="noStrike">
                <a:solidFill>
                  <a:schemeClr val="accent3"/>
                </a:solidFill>
                <a:latin typeface="Arial"/>
                <a:ea typeface="Arial"/>
                <a:cs typeface="Arial"/>
                <a:sym typeface="Arial"/>
              </a:defRPr>
            </a:lvl1pPr>
            <a:lvl2pPr indent="0" lvl="1" marL="0" algn="r">
              <a:spcBef>
                <a:spcPts val="0"/>
              </a:spcBef>
              <a:buNone/>
              <a:defRPr b="0" i="0" sz="1200" u="none" cap="none" strike="noStrike">
                <a:solidFill>
                  <a:schemeClr val="accent3"/>
                </a:solidFill>
                <a:latin typeface="Arial"/>
                <a:ea typeface="Arial"/>
                <a:cs typeface="Arial"/>
                <a:sym typeface="Arial"/>
              </a:defRPr>
            </a:lvl2pPr>
            <a:lvl3pPr indent="0" lvl="2" marL="0" algn="r">
              <a:spcBef>
                <a:spcPts val="0"/>
              </a:spcBef>
              <a:buNone/>
              <a:defRPr b="0" i="0" sz="1200" u="none" cap="none" strike="noStrike">
                <a:solidFill>
                  <a:schemeClr val="accent3"/>
                </a:solidFill>
                <a:latin typeface="Arial"/>
                <a:ea typeface="Arial"/>
                <a:cs typeface="Arial"/>
                <a:sym typeface="Arial"/>
              </a:defRPr>
            </a:lvl3pPr>
            <a:lvl4pPr indent="0" lvl="3" marL="0" algn="r">
              <a:spcBef>
                <a:spcPts val="0"/>
              </a:spcBef>
              <a:buNone/>
              <a:defRPr b="0" i="0" sz="1200" u="none" cap="none" strike="noStrike">
                <a:solidFill>
                  <a:schemeClr val="accent3"/>
                </a:solidFill>
                <a:latin typeface="Arial"/>
                <a:ea typeface="Arial"/>
                <a:cs typeface="Arial"/>
                <a:sym typeface="Arial"/>
              </a:defRPr>
            </a:lvl4pPr>
            <a:lvl5pPr indent="0" lvl="4" marL="0" algn="r">
              <a:spcBef>
                <a:spcPts val="0"/>
              </a:spcBef>
              <a:buNone/>
              <a:defRPr b="0" i="0" sz="1200" u="none" cap="none" strike="noStrike">
                <a:solidFill>
                  <a:schemeClr val="accent3"/>
                </a:solidFill>
                <a:latin typeface="Arial"/>
                <a:ea typeface="Arial"/>
                <a:cs typeface="Arial"/>
                <a:sym typeface="Arial"/>
              </a:defRPr>
            </a:lvl5pPr>
            <a:lvl6pPr indent="0" lvl="5" marL="0" algn="r">
              <a:spcBef>
                <a:spcPts val="0"/>
              </a:spcBef>
              <a:buNone/>
              <a:defRPr b="0" i="0" sz="1200" u="none" cap="none" strike="noStrike">
                <a:solidFill>
                  <a:schemeClr val="accent3"/>
                </a:solidFill>
                <a:latin typeface="Arial"/>
                <a:ea typeface="Arial"/>
                <a:cs typeface="Arial"/>
                <a:sym typeface="Arial"/>
              </a:defRPr>
            </a:lvl6pPr>
            <a:lvl7pPr indent="0" lvl="6" marL="0" algn="r">
              <a:spcBef>
                <a:spcPts val="0"/>
              </a:spcBef>
              <a:buNone/>
              <a:defRPr b="0" i="0" sz="1200" u="none" cap="none" strike="noStrike">
                <a:solidFill>
                  <a:schemeClr val="accent3"/>
                </a:solidFill>
                <a:latin typeface="Arial"/>
                <a:ea typeface="Arial"/>
                <a:cs typeface="Arial"/>
                <a:sym typeface="Arial"/>
              </a:defRPr>
            </a:lvl7pPr>
            <a:lvl8pPr indent="0" lvl="7" marL="0" algn="r">
              <a:spcBef>
                <a:spcPts val="0"/>
              </a:spcBef>
              <a:buNone/>
              <a:defRPr b="0" i="0" sz="1200" u="none" cap="none" strike="noStrike">
                <a:solidFill>
                  <a:schemeClr val="accent3"/>
                </a:solidFill>
                <a:latin typeface="Arial"/>
                <a:ea typeface="Arial"/>
                <a:cs typeface="Arial"/>
                <a:sym typeface="Arial"/>
              </a:defRPr>
            </a:lvl8pPr>
            <a:lvl9pPr indent="0" lvl="8" marL="0" algn="r">
              <a:spcBef>
                <a:spcPts val="0"/>
              </a:spcBef>
              <a:buNone/>
              <a:defRPr b="0" i="0" sz="1200" u="none" cap="none" strike="noStrike">
                <a:solidFill>
                  <a:schemeClr val="accent3"/>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5"/>
          <p:cNvSpPr txBox="1"/>
          <p:nvPr>
            <p:ph type="title"/>
          </p:nvPr>
        </p:nvSpPr>
        <p:spPr>
          <a:xfrm>
            <a:off x="381000" y="381000"/>
            <a:ext cx="11430000" cy="1325563"/>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25"/>
          <p:cNvSpPr txBox="1"/>
          <p:nvPr>
            <p:ph idx="1" type="body"/>
          </p:nvPr>
        </p:nvSpPr>
        <p:spPr>
          <a:xfrm>
            <a:off x="381000" y="1825625"/>
            <a:ext cx="114300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 name="Google Shape;12;p25"/>
          <p:cNvSpPr txBox="1"/>
          <p:nvPr>
            <p:ph idx="10" type="dt"/>
          </p:nvPr>
        </p:nvSpPr>
        <p:spPr>
          <a:xfrm>
            <a:off x="3810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2"/>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 name="Google Shape;13;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chemeClr val="dk2"/>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25"/>
          <p:cNvSpPr txBox="1"/>
          <p:nvPr>
            <p:ph idx="12" type="sldNum"/>
          </p:nvPr>
        </p:nvSpPr>
        <p:spPr>
          <a:xfrm>
            <a:off x="90678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chemeClr val="dk2"/>
                </a:solidFill>
                <a:latin typeface="Arial"/>
                <a:ea typeface="Arial"/>
                <a:cs typeface="Arial"/>
                <a:sym typeface="Arial"/>
              </a:defRPr>
            </a:lvl1pPr>
            <a:lvl2pPr indent="0" lvl="1" marL="0" marR="0" rtl="0" algn="r">
              <a:spcBef>
                <a:spcPts val="0"/>
              </a:spcBef>
              <a:buNone/>
              <a:defRPr b="0" i="0" sz="1200" u="none" cap="none" strike="noStrike">
                <a:solidFill>
                  <a:schemeClr val="dk2"/>
                </a:solidFill>
                <a:latin typeface="Arial"/>
                <a:ea typeface="Arial"/>
                <a:cs typeface="Arial"/>
                <a:sym typeface="Arial"/>
              </a:defRPr>
            </a:lvl2pPr>
            <a:lvl3pPr indent="0" lvl="2" marL="0" marR="0" rtl="0" algn="r">
              <a:spcBef>
                <a:spcPts val="0"/>
              </a:spcBef>
              <a:buNone/>
              <a:defRPr b="0" i="0" sz="1200" u="none" cap="none" strike="noStrike">
                <a:solidFill>
                  <a:schemeClr val="dk2"/>
                </a:solidFill>
                <a:latin typeface="Arial"/>
                <a:ea typeface="Arial"/>
                <a:cs typeface="Arial"/>
                <a:sym typeface="Arial"/>
              </a:defRPr>
            </a:lvl3pPr>
            <a:lvl4pPr indent="0" lvl="3" marL="0" marR="0" rtl="0" algn="r">
              <a:spcBef>
                <a:spcPts val="0"/>
              </a:spcBef>
              <a:buNone/>
              <a:defRPr b="0" i="0" sz="1200" u="none" cap="none" strike="noStrike">
                <a:solidFill>
                  <a:schemeClr val="dk2"/>
                </a:solidFill>
                <a:latin typeface="Arial"/>
                <a:ea typeface="Arial"/>
                <a:cs typeface="Arial"/>
                <a:sym typeface="Arial"/>
              </a:defRPr>
            </a:lvl4pPr>
            <a:lvl5pPr indent="0" lvl="4" marL="0" marR="0" rtl="0" algn="r">
              <a:spcBef>
                <a:spcPts val="0"/>
              </a:spcBef>
              <a:buNone/>
              <a:defRPr b="0" i="0" sz="1200" u="none" cap="none" strike="noStrike">
                <a:solidFill>
                  <a:schemeClr val="dk2"/>
                </a:solidFill>
                <a:latin typeface="Arial"/>
                <a:ea typeface="Arial"/>
                <a:cs typeface="Arial"/>
                <a:sym typeface="Arial"/>
              </a:defRPr>
            </a:lvl5pPr>
            <a:lvl6pPr indent="0" lvl="5" marL="0" marR="0" rtl="0" algn="r">
              <a:spcBef>
                <a:spcPts val="0"/>
              </a:spcBef>
              <a:buNone/>
              <a:defRPr b="0" i="0" sz="1200" u="none" cap="none" strike="noStrike">
                <a:solidFill>
                  <a:schemeClr val="dk2"/>
                </a:solidFill>
                <a:latin typeface="Arial"/>
                <a:ea typeface="Arial"/>
                <a:cs typeface="Arial"/>
                <a:sym typeface="Arial"/>
              </a:defRPr>
            </a:lvl6pPr>
            <a:lvl7pPr indent="0" lvl="6" marL="0" marR="0" rtl="0" algn="r">
              <a:spcBef>
                <a:spcPts val="0"/>
              </a:spcBef>
              <a:buNone/>
              <a:defRPr b="0" i="0" sz="1200" u="none" cap="none" strike="noStrike">
                <a:solidFill>
                  <a:schemeClr val="dk2"/>
                </a:solidFill>
                <a:latin typeface="Arial"/>
                <a:ea typeface="Arial"/>
                <a:cs typeface="Arial"/>
                <a:sym typeface="Arial"/>
              </a:defRPr>
            </a:lvl7pPr>
            <a:lvl8pPr indent="0" lvl="7" marL="0" marR="0" rtl="0" algn="r">
              <a:spcBef>
                <a:spcPts val="0"/>
              </a:spcBef>
              <a:buNone/>
              <a:defRPr b="0" i="0" sz="1200" u="none" cap="none" strike="noStrike">
                <a:solidFill>
                  <a:schemeClr val="dk2"/>
                </a:solidFill>
                <a:latin typeface="Arial"/>
                <a:ea typeface="Arial"/>
                <a:cs typeface="Arial"/>
                <a:sym typeface="Arial"/>
              </a:defRPr>
            </a:lvl8pPr>
            <a:lvl9pPr indent="0" lvl="8" marL="0" marR="0" rtl="0" algn="r">
              <a:spcBef>
                <a:spcPts val="0"/>
              </a:spcBef>
              <a:buNone/>
              <a:defRPr b="0" i="0" sz="12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l-G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A4A3A4"/>
          </p15:clr>
        </p15:guide>
        <p15:guide id="2" pos="3840">
          <p15:clr>
            <a:srgbClr val="A4A3A4"/>
          </p15:clr>
        </p15:guide>
        <p15:guide id="3" pos="240">
          <p15:clr>
            <a:srgbClr val="547EBF"/>
          </p15:clr>
        </p15:guide>
        <p15:guide id="4" orient="horz" pos="240">
          <p15:clr>
            <a:srgbClr val="547EBF"/>
          </p15:clr>
        </p15:guide>
        <p15:guide id="5" pos="7440">
          <p15:clr>
            <a:srgbClr val="547EBF"/>
          </p15:clr>
        </p15:guide>
        <p15:guide id="6" orient="horz" pos="4080">
          <p15:clr>
            <a:srgbClr val="547EBF"/>
          </p15:clr>
        </p15:guide>
        <p15:guide id="7" pos="3960">
          <p15:clr>
            <a:srgbClr val="547EBF"/>
          </p15:clr>
        </p15:guide>
        <p15:guide id="8" pos="3720">
          <p15:clr>
            <a:srgbClr val="547EBF"/>
          </p15:clr>
        </p15:guide>
        <p15:guide id="9" pos="2112">
          <p15:clr>
            <a:srgbClr val="547EBF"/>
          </p15:clr>
        </p15:guide>
        <p15:guide id="10" pos="1848">
          <p15:clr>
            <a:srgbClr val="547EBF"/>
          </p15:clr>
        </p15:guide>
        <p15:guide id="11" pos="5568">
          <p15:clr>
            <a:srgbClr val="547EBF"/>
          </p15:clr>
        </p15:guide>
        <p15:guide id="12" pos="5832">
          <p15:clr>
            <a:srgbClr val="547EBF"/>
          </p15:clr>
        </p15:guide>
        <p15:guide id="13" pos="4968">
          <p15:clr>
            <a:srgbClr val="9FCC3B"/>
          </p15:clr>
        </p15:guide>
        <p15:guide id="14" pos="5208">
          <p15:clr>
            <a:srgbClr val="9FCC3B"/>
          </p15:clr>
        </p15:guide>
        <p15:guide id="15" pos="2712">
          <p15:clr>
            <a:srgbClr val="9FCC3B"/>
          </p15:clr>
        </p15:guide>
        <p15:guide id="16" pos="2472">
          <p15:clr>
            <a:srgbClr val="9FCC3B"/>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7.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2.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0.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1.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4.pn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3.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1"/>
          <p:cNvSpPr txBox="1"/>
          <p:nvPr>
            <p:ph type="ctrTitle"/>
          </p:nvPr>
        </p:nvSpPr>
        <p:spPr>
          <a:xfrm>
            <a:off x="1167493" y="757964"/>
            <a:ext cx="7096933" cy="140684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Arial"/>
              <a:buNone/>
            </a:pPr>
            <a:r>
              <a:rPr lang="el-GR" sz="4400">
                <a:latin typeface="Times New Roman"/>
                <a:ea typeface="Times New Roman"/>
                <a:cs typeface="Times New Roman"/>
                <a:sym typeface="Times New Roman"/>
              </a:rPr>
              <a:t>Workshop: </a:t>
            </a:r>
            <a:endParaRPr sz="4400">
              <a:latin typeface="Times New Roman"/>
              <a:ea typeface="Times New Roman"/>
              <a:cs typeface="Times New Roman"/>
              <a:sym typeface="Times New Roman"/>
            </a:endParaRPr>
          </a:p>
          <a:p>
            <a:pPr indent="0" lvl="0" marL="0" rtl="0" algn="l">
              <a:lnSpc>
                <a:spcPct val="90000"/>
              </a:lnSpc>
              <a:spcBef>
                <a:spcPts val="0"/>
              </a:spcBef>
              <a:spcAft>
                <a:spcPts val="0"/>
              </a:spcAft>
              <a:buClr>
                <a:schemeClr val="dk1"/>
              </a:buClr>
              <a:buSzPts val="4400"/>
              <a:buFont typeface="Arial"/>
              <a:buNone/>
            </a:pPr>
            <a:r>
              <a:rPr lang="el-GR" sz="4400">
                <a:latin typeface="Times New Roman"/>
                <a:ea typeface="Times New Roman"/>
                <a:cs typeface="Times New Roman"/>
                <a:sym typeface="Times New Roman"/>
              </a:rPr>
              <a:t>Beyond the Scroll</a:t>
            </a:r>
            <a:endParaRPr sz="4400">
              <a:latin typeface="Times New Roman"/>
              <a:ea typeface="Times New Roman"/>
              <a:cs typeface="Times New Roman"/>
              <a:sym typeface="Times New Roman"/>
            </a:endParaRPr>
          </a:p>
        </p:txBody>
      </p:sp>
      <p:sp>
        <p:nvSpPr>
          <p:cNvPr id="192" name="Google Shape;192;p1"/>
          <p:cNvSpPr txBox="1"/>
          <p:nvPr>
            <p:ph idx="1" type="subTitle"/>
          </p:nvPr>
        </p:nvSpPr>
        <p:spPr>
          <a:xfrm>
            <a:off x="1167493" y="2164807"/>
            <a:ext cx="9500507" cy="806675"/>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accent1"/>
              </a:buClr>
              <a:buSzPts val="2000"/>
              <a:buNone/>
            </a:pPr>
            <a:r>
              <a:rPr b="1" lang="el-GR" sz="2000">
                <a:solidFill>
                  <a:schemeClr val="accent1"/>
                </a:solidFill>
                <a:latin typeface="Times New Roman"/>
                <a:ea typeface="Times New Roman"/>
                <a:cs typeface="Times New Roman"/>
                <a:sym typeface="Times New Roman"/>
              </a:rPr>
              <a:t>Cultivating a Mindful and Value-Driven Digital Life</a:t>
            </a:r>
            <a:endParaRPr>
              <a:latin typeface="Times New Roman"/>
              <a:ea typeface="Times New Roman"/>
              <a:cs typeface="Times New Roman"/>
              <a:sym typeface="Times New Roman"/>
            </a:endParaRPr>
          </a:p>
          <a:p>
            <a:pPr indent="0" lvl="0" marL="0" rtl="0" algn="l">
              <a:lnSpc>
                <a:spcPct val="90000"/>
              </a:lnSpc>
              <a:spcBef>
                <a:spcPts val="1000"/>
              </a:spcBef>
              <a:spcAft>
                <a:spcPts val="0"/>
              </a:spcAft>
              <a:buClr>
                <a:schemeClr val="dk1"/>
              </a:buClr>
              <a:buSzPts val="2000"/>
              <a:buNone/>
            </a:pPr>
            <a:r>
              <a:t/>
            </a:r>
            <a:endParaRPr sz="2000">
              <a:latin typeface="Arial"/>
              <a:ea typeface="Arial"/>
              <a:cs typeface="Arial"/>
              <a:sym typeface="Arial"/>
            </a:endParaRPr>
          </a:p>
          <a:p>
            <a:pPr indent="0" lvl="0" marL="0" rtl="0" algn="l">
              <a:lnSpc>
                <a:spcPct val="90000"/>
              </a:lnSpc>
              <a:spcBef>
                <a:spcPts val="1000"/>
              </a:spcBef>
              <a:spcAft>
                <a:spcPts val="0"/>
              </a:spcAft>
              <a:buClr>
                <a:schemeClr val="dk1"/>
              </a:buClr>
              <a:buSzPts val="1400"/>
              <a:buNone/>
            </a:pPr>
            <a:r>
              <a:rPr lang="el-GR" sz="1400">
                <a:latin typeface="Times New Roman"/>
                <a:ea typeface="Times New Roman"/>
                <a:cs typeface="Times New Roman"/>
                <a:sym typeface="Times New Roman"/>
              </a:rPr>
              <a:t>Part of the Project: Journey from Digital Addiction to Creativity (DBYY)</a:t>
            </a:r>
            <a:endParaRPr>
              <a:latin typeface="Times New Roman"/>
              <a:ea typeface="Times New Roman"/>
              <a:cs typeface="Times New Roman"/>
              <a:sym typeface="Times New Roman"/>
            </a:endParaRPr>
          </a:p>
          <a:p>
            <a:pPr indent="0" lvl="0" marL="0" rtl="0" algn="l">
              <a:lnSpc>
                <a:spcPct val="90000"/>
              </a:lnSpc>
              <a:spcBef>
                <a:spcPts val="1000"/>
              </a:spcBef>
              <a:spcAft>
                <a:spcPts val="0"/>
              </a:spcAft>
              <a:buClr>
                <a:schemeClr val="dk1"/>
              </a:buClr>
              <a:buSzPts val="1400"/>
              <a:buNone/>
            </a:pPr>
            <a:r>
              <a:rPr lang="el-GR" sz="1400">
                <a:latin typeface="Times New Roman"/>
                <a:ea typeface="Times New Roman"/>
                <a:cs typeface="Times New Roman"/>
                <a:sym typeface="Times New Roman"/>
              </a:rPr>
              <a:t>Workshop Date: 12/02/2026</a:t>
            </a:r>
            <a:endParaRPr sz="1400">
              <a:latin typeface="Times New Roman"/>
              <a:ea typeface="Times New Roman"/>
              <a:cs typeface="Times New Roman"/>
              <a:sym typeface="Times New Roman"/>
            </a:endParaRPr>
          </a:p>
          <a:p>
            <a:pPr indent="0" lvl="0" marL="0" rtl="0" algn="l">
              <a:lnSpc>
                <a:spcPct val="90000"/>
              </a:lnSpc>
              <a:spcBef>
                <a:spcPts val="1000"/>
              </a:spcBef>
              <a:spcAft>
                <a:spcPts val="0"/>
              </a:spcAft>
              <a:buClr>
                <a:schemeClr val="dk1"/>
              </a:buClr>
              <a:buSzPts val="1400"/>
              <a:buNone/>
            </a:pPr>
            <a:r>
              <a:rPr lang="el-GR" sz="1400">
                <a:latin typeface="Times New Roman"/>
                <a:ea typeface="Times New Roman"/>
                <a:cs typeface="Times New Roman"/>
                <a:sym typeface="Times New Roman"/>
              </a:rPr>
              <a:t>Trainer: Elpida Bardaka, Psychologist – Family Psychotherapy Tr. </a:t>
            </a:r>
            <a:endParaRPr>
              <a:latin typeface="Times New Roman"/>
              <a:ea typeface="Times New Roman"/>
              <a:cs typeface="Times New Roman"/>
              <a:sym typeface="Times New Roman"/>
            </a:endParaRPr>
          </a:p>
          <a:p>
            <a:pPr indent="0" lvl="0" marL="0" rtl="0" algn="l">
              <a:lnSpc>
                <a:spcPct val="90000"/>
              </a:lnSpc>
              <a:spcBef>
                <a:spcPts val="1000"/>
              </a:spcBef>
              <a:spcAft>
                <a:spcPts val="0"/>
              </a:spcAft>
              <a:buClr>
                <a:schemeClr val="dk1"/>
              </a:buClr>
              <a:buSzPts val="1400"/>
              <a:buNone/>
            </a:pPr>
            <a:r>
              <a:rPr lang="el-GR" sz="1400">
                <a:latin typeface="Times New Roman"/>
                <a:ea typeface="Times New Roman"/>
                <a:cs typeface="Times New Roman"/>
                <a:sym typeface="Times New Roman"/>
              </a:rPr>
              <a:t>Target Groups: Educators / Parents / Students</a:t>
            </a:r>
            <a:endParaRPr>
              <a:latin typeface="Times New Roman"/>
              <a:ea typeface="Times New Roman"/>
              <a:cs typeface="Times New Roman"/>
              <a:sym typeface="Times New Roman"/>
            </a:endParaRPr>
          </a:p>
          <a:p>
            <a:pPr indent="0" lvl="0" marL="0" rtl="0" algn="l">
              <a:lnSpc>
                <a:spcPct val="90000"/>
              </a:lnSpc>
              <a:spcBef>
                <a:spcPts val="1000"/>
              </a:spcBef>
              <a:spcAft>
                <a:spcPts val="0"/>
              </a:spcAft>
              <a:buClr>
                <a:schemeClr val="dk1"/>
              </a:buClr>
              <a:buSzPts val="1400"/>
              <a:buNone/>
            </a:pPr>
            <a:r>
              <a:rPr lang="el-GR" sz="1400">
                <a:latin typeface="Times New Roman"/>
                <a:ea typeface="Times New Roman"/>
                <a:cs typeface="Times New Roman"/>
                <a:sym typeface="Times New Roman"/>
              </a:rPr>
              <a:t>Total Duration: 09:00-14:00 (5 Hours)</a:t>
            </a:r>
            <a:endParaRPr>
              <a:latin typeface="Times New Roman"/>
              <a:ea typeface="Times New Roman"/>
              <a:cs typeface="Times New Roman"/>
              <a:sym typeface="Times New Roman"/>
            </a:endParaRPr>
          </a:p>
        </p:txBody>
      </p:sp>
      <p:pic>
        <p:nvPicPr>
          <p:cNvPr descr="Εικόνα που περιέχει κείμενο, γραμματοσειρά, γραφικά, λογότυπο&#10;&#10;Το περιεχόμενο που δημιουργείται από AI ενδέχεται να είναι εσφαλμένο." id="193" name="Google Shape;193;p1"/>
          <p:cNvPicPr preferRelativeResize="0"/>
          <p:nvPr/>
        </p:nvPicPr>
        <p:blipFill rotWithShape="1">
          <a:blip r:embed="rId3">
            <a:alphaModFix/>
          </a:blip>
          <a:srcRect b="0" l="0" r="0" t="0"/>
          <a:stretch/>
        </p:blipFill>
        <p:spPr>
          <a:xfrm>
            <a:off x="4215309" y="6145076"/>
            <a:ext cx="3761382" cy="75979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10"/>
          <p:cNvSpPr txBox="1"/>
          <p:nvPr>
            <p:ph type="title"/>
          </p:nvPr>
        </p:nvSpPr>
        <p:spPr>
          <a:xfrm>
            <a:off x="1167492" y="642600"/>
            <a:ext cx="9779100" cy="8430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l-GR" sz="4000">
                <a:latin typeface="Times New Roman"/>
                <a:ea typeface="Times New Roman"/>
                <a:cs typeface="Times New Roman"/>
                <a:sym typeface="Times New Roman"/>
              </a:rPr>
              <a:t>The Screen as a Regulator</a:t>
            </a:r>
            <a:endParaRPr sz="4000">
              <a:latin typeface="Times New Roman"/>
              <a:ea typeface="Times New Roman"/>
              <a:cs typeface="Times New Roman"/>
              <a:sym typeface="Times New Roman"/>
            </a:endParaRPr>
          </a:p>
        </p:txBody>
      </p:sp>
      <p:sp>
        <p:nvSpPr>
          <p:cNvPr id="268" name="Google Shape;268;p10"/>
          <p:cNvSpPr txBox="1"/>
          <p:nvPr>
            <p:ph idx="1" type="body"/>
          </p:nvPr>
        </p:nvSpPr>
        <p:spPr>
          <a:xfrm>
            <a:off x="1167501" y="2017475"/>
            <a:ext cx="5881200" cy="3366900"/>
          </a:xfrm>
          <a:prstGeom prst="rect">
            <a:avLst/>
          </a:prstGeom>
          <a:noFill/>
          <a:ln>
            <a:noFill/>
          </a:ln>
        </p:spPr>
        <p:txBody>
          <a:bodyPr anchorCtr="0" anchor="t" bIns="45700" lIns="91425" spcFirstLastPara="1" rIns="91425" wrap="square" tIns="45700">
            <a:noAutofit/>
          </a:bodyPr>
          <a:lstStyle/>
          <a:p>
            <a:pPr indent="0" lvl="0" marL="0" rtl="0" algn="l">
              <a:lnSpc>
                <a:spcPct val="150000"/>
              </a:lnSpc>
              <a:spcBef>
                <a:spcPts val="0"/>
              </a:spcBef>
              <a:spcAft>
                <a:spcPts val="0"/>
              </a:spcAft>
              <a:buClr>
                <a:schemeClr val="dk1"/>
              </a:buClr>
              <a:buSzPts val="2400"/>
              <a:buNone/>
            </a:pPr>
            <a:r>
              <a:rPr lang="el-GR" sz="2400">
                <a:latin typeface="Times New Roman"/>
                <a:ea typeface="Times New Roman"/>
                <a:cs typeface="Times New Roman"/>
                <a:sym typeface="Times New Roman"/>
              </a:rPr>
              <a:t>Apart from the brain hacks purposefully integrated into our devices, there may be deeper, more personal reasons why we are getting addicted to our devices. </a:t>
            </a:r>
            <a:endParaRPr>
              <a:latin typeface="Times New Roman"/>
              <a:ea typeface="Times New Roman"/>
              <a:cs typeface="Times New Roman"/>
              <a:sym typeface="Times New Roman"/>
            </a:endParaRPr>
          </a:p>
          <a:p>
            <a:pPr indent="0" lvl="0" marL="0" rtl="0" algn="l">
              <a:lnSpc>
                <a:spcPct val="150000"/>
              </a:lnSpc>
              <a:spcBef>
                <a:spcPts val="1000"/>
              </a:spcBef>
              <a:spcAft>
                <a:spcPts val="0"/>
              </a:spcAft>
              <a:buClr>
                <a:schemeClr val="dk1"/>
              </a:buClr>
              <a:buSzPts val="2400"/>
              <a:buNone/>
            </a:pPr>
            <a:r>
              <a:rPr lang="el-GR" sz="2400">
                <a:latin typeface="Times New Roman"/>
                <a:ea typeface="Times New Roman"/>
                <a:cs typeface="Times New Roman"/>
                <a:sym typeface="Times New Roman"/>
              </a:rPr>
              <a:t>While algorithms and dopamine-driven design keep us engaged, our </a:t>
            </a:r>
            <a:r>
              <a:rPr b="1" lang="el-GR" sz="2400">
                <a:solidFill>
                  <a:schemeClr val="accent1"/>
                </a:solidFill>
                <a:latin typeface="Times New Roman"/>
                <a:ea typeface="Times New Roman"/>
                <a:cs typeface="Times New Roman"/>
                <a:sym typeface="Times New Roman"/>
              </a:rPr>
              <a:t>own psychological and emotional needs play a huge role in why we struggle to disconnect.</a:t>
            </a:r>
            <a:endParaRPr b="1" sz="2400">
              <a:solidFill>
                <a:schemeClr val="accent1"/>
              </a:solidFill>
              <a:latin typeface="Times New Roman"/>
              <a:ea typeface="Times New Roman"/>
              <a:cs typeface="Times New Roman"/>
              <a:sym typeface="Times New Roman"/>
            </a:endParaRPr>
          </a:p>
        </p:txBody>
      </p:sp>
      <p:sp>
        <p:nvSpPr>
          <p:cNvPr id="269" name="Google Shape;269;p10"/>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pic>
        <p:nvPicPr>
          <p:cNvPr descr="Εικόνα που περιέχει σκοτάδι, μαύρο, μοβ, ματζέντα&#10;&#10;Το περιεχόμενο που δημιουργείται από AI ενδέχεται να είναι εσφαλμένο." id="270" name="Google Shape;270;p10"/>
          <p:cNvPicPr preferRelativeResize="0"/>
          <p:nvPr/>
        </p:nvPicPr>
        <p:blipFill rotWithShape="1">
          <a:blip r:embed="rId3">
            <a:alphaModFix/>
          </a:blip>
          <a:srcRect b="0" l="0" r="0" t="0"/>
          <a:stretch/>
        </p:blipFill>
        <p:spPr>
          <a:xfrm>
            <a:off x="70830" y="143752"/>
            <a:ext cx="1174495" cy="237248"/>
          </a:xfrm>
          <a:prstGeom prst="rect">
            <a:avLst/>
          </a:prstGeom>
          <a:noFill/>
          <a:ln>
            <a:noFill/>
          </a:ln>
        </p:spPr>
      </p:pic>
      <p:pic>
        <p:nvPicPr>
          <p:cNvPr id="271" name="Google Shape;271;p10"/>
          <p:cNvPicPr preferRelativeResize="0"/>
          <p:nvPr/>
        </p:nvPicPr>
        <p:blipFill>
          <a:blip r:embed="rId4">
            <a:alphaModFix/>
          </a:blip>
          <a:stretch>
            <a:fillRect/>
          </a:stretch>
        </p:blipFill>
        <p:spPr>
          <a:xfrm>
            <a:off x="7886688" y="2230244"/>
            <a:ext cx="3642076" cy="275630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11"/>
          <p:cNvSpPr txBox="1"/>
          <p:nvPr>
            <p:ph type="title"/>
          </p:nvPr>
        </p:nvSpPr>
        <p:spPr>
          <a:xfrm>
            <a:off x="1167493" y="822960"/>
            <a:ext cx="9779183" cy="75152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l-GR" sz="4000">
                <a:latin typeface="Times New Roman"/>
                <a:ea typeface="Times New Roman"/>
                <a:cs typeface="Times New Roman"/>
                <a:sym typeface="Times New Roman"/>
              </a:rPr>
              <a:t>The Screen as a Regulator</a:t>
            </a:r>
            <a:endParaRPr sz="4000">
              <a:latin typeface="Times New Roman"/>
              <a:ea typeface="Times New Roman"/>
              <a:cs typeface="Times New Roman"/>
              <a:sym typeface="Times New Roman"/>
            </a:endParaRPr>
          </a:p>
        </p:txBody>
      </p:sp>
      <p:sp>
        <p:nvSpPr>
          <p:cNvPr id="277" name="Google Shape;277;p11"/>
          <p:cNvSpPr txBox="1"/>
          <p:nvPr>
            <p:ph idx="1" type="body"/>
          </p:nvPr>
        </p:nvSpPr>
        <p:spPr>
          <a:xfrm>
            <a:off x="1167493" y="2017467"/>
            <a:ext cx="9779182" cy="3366815"/>
          </a:xfrm>
          <a:prstGeom prst="rect">
            <a:avLst/>
          </a:prstGeom>
          <a:noFill/>
          <a:ln>
            <a:noFill/>
          </a:ln>
        </p:spPr>
        <p:txBody>
          <a:bodyPr anchorCtr="0" anchor="t" bIns="45700" lIns="91425" spcFirstLastPara="1" rIns="91425" wrap="square" tIns="45700">
            <a:noAutofit/>
          </a:bodyPr>
          <a:lstStyle/>
          <a:p>
            <a:pPr indent="-342900" lvl="0" marL="342900" rtl="0" algn="l">
              <a:lnSpc>
                <a:spcPct val="150000"/>
              </a:lnSpc>
              <a:spcBef>
                <a:spcPts val="0"/>
              </a:spcBef>
              <a:spcAft>
                <a:spcPts val="0"/>
              </a:spcAft>
              <a:buClr>
                <a:schemeClr val="dk1"/>
              </a:buClr>
              <a:buSzPts val="2400"/>
              <a:buFont typeface="Arial"/>
              <a:buChar char="•"/>
            </a:pPr>
            <a:r>
              <a:rPr b="1" lang="el-GR" sz="2400">
                <a:latin typeface="Times New Roman"/>
                <a:ea typeface="Times New Roman"/>
                <a:cs typeface="Times New Roman"/>
                <a:sym typeface="Times New Roman"/>
              </a:rPr>
              <a:t>Escapism: </a:t>
            </a:r>
            <a:r>
              <a:rPr lang="el-GR" sz="2400">
                <a:latin typeface="Times New Roman"/>
                <a:ea typeface="Times New Roman"/>
                <a:cs typeface="Times New Roman"/>
                <a:sym typeface="Times New Roman"/>
              </a:rPr>
              <a:t>Using the screen to avoid boredom or loneliness.</a:t>
            </a:r>
            <a:endParaRPr>
              <a:latin typeface="Times New Roman"/>
              <a:ea typeface="Times New Roman"/>
              <a:cs typeface="Times New Roman"/>
              <a:sym typeface="Times New Roman"/>
            </a:endParaRPr>
          </a:p>
          <a:p>
            <a:pPr indent="-342900" lvl="0" marL="342900" rtl="0" algn="l">
              <a:lnSpc>
                <a:spcPct val="150000"/>
              </a:lnSpc>
              <a:spcBef>
                <a:spcPts val="1000"/>
              </a:spcBef>
              <a:spcAft>
                <a:spcPts val="0"/>
              </a:spcAft>
              <a:buClr>
                <a:schemeClr val="dk1"/>
              </a:buClr>
              <a:buSzPts val="2400"/>
              <a:buFont typeface="Arial"/>
              <a:buChar char="•"/>
            </a:pPr>
            <a:r>
              <a:rPr b="1" lang="el-GR" sz="2400">
                <a:latin typeface="Times New Roman"/>
                <a:ea typeface="Times New Roman"/>
                <a:cs typeface="Times New Roman"/>
                <a:sym typeface="Times New Roman"/>
              </a:rPr>
              <a:t>Emotional Numbing: </a:t>
            </a:r>
            <a:r>
              <a:rPr lang="el-GR" sz="2400">
                <a:latin typeface="Times New Roman"/>
                <a:ea typeface="Times New Roman"/>
                <a:cs typeface="Times New Roman"/>
                <a:sym typeface="Times New Roman"/>
              </a:rPr>
              <a:t>Scrolling to “switch off” after a stressful day. </a:t>
            </a:r>
            <a:endParaRPr>
              <a:latin typeface="Times New Roman"/>
              <a:ea typeface="Times New Roman"/>
              <a:cs typeface="Times New Roman"/>
              <a:sym typeface="Times New Roman"/>
            </a:endParaRPr>
          </a:p>
          <a:p>
            <a:pPr indent="-190500" lvl="0" marL="342900" rtl="0" algn="l">
              <a:lnSpc>
                <a:spcPct val="150000"/>
              </a:lnSpc>
              <a:spcBef>
                <a:spcPts val="1000"/>
              </a:spcBef>
              <a:spcAft>
                <a:spcPts val="0"/>
              </a:spcAft>
              <a:buClr>
                <a:schemeClr val="dk1"/>
              </a:buClr>
              <a:buSzPts val="2400"/>
              <a:buFont typeface="Arial"/>
              <a:buNone/>
            </a:pPr>
            <a:r>
              <a:t/>
            </a:r>
            <a:endParaRPr b="1" sz="2400">
              <a:solidFill>
                <a:schemeClr val="accent1"/>
              </a:solidFill>
              <a:latin typeface="Times New Roman"/>
              <a:ea typeface="Times New Roman"/>
              <a:cs typeface="Times New Roman"/>
              <a:sym typeface="Times New Roman"/>
            </a:endParaRPr>
          </a:p>
          <a:p>
            <a:pPr indent="0" lvl="0" marL="0" rtl="0" algn="l">
              <a:lnSpc>
                <a:spcPct val="150000"/>
              </a:lnSpc>
              <a:spcBef>
                <a:spcPts val="1000"/>
              </a:spcBef>
              <a:spcAft>
                <a:spcPts val="0"/>
              </a:spcAft>
              <a:buClr>
                <a:schemeClr val="accent1"/>
              </a:buClr>
              <a:buSzPts val="2400"/>
              <a:buNone/>
            </a:pPr>
            <a:r>
              <a:rPr b="1" lang="el-GR" sz="2400">
                <a:solidFill>
                  <a:schemeClr val="accent1"/>
                </a:solidFill>
                <a:latin typeface="Times New Roman"/>
                <a:ea typeface="Times New Roman"/>
                <a:cs typeface="Times New Roman"/>
                <a:sym typeface="Times New Roman"/>
              </a:rPr>
              <a:t>What emotions are you trying to soothe when you pick up your phone?</a:t>
            </a:r>
            <a:endParaRPr b="1" sz="2400">
              <a:solidFill>
                <a:schemeClr val="accent1"/>
              </a:solidFill>
              <a:latin typeface="Times New Roman"/>
              <a:ea typeface="Times New Roman"/>
              <a:cs typeface="Times New Roman"/>
              <a:sym typeface="Times New Roman"/>
            </a:endParaRPr>
          </a:p>
        </p:txBody>
      </p:sp>
      <p:sp>
        <p:nvSpPr>
          <p:cNvPr id="278" name="Google Shape;278;p11"/>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pic>
        <p:nvPicPr>
          <p:cNvPr descr="Εικόνα που περιέχει σκοτάδι, μαύρο, μοβ, ματζέντα&#10;&#10;Το περιεχόμενο που δημιουργείται από AI ενδέχεται να είναι εσφαλμένο." id="279" name="Google Shape;279;p11"/>
          <p:cNvPicPr preferRelativeResize="0"/>
          <p:nvPr/>
        </p:nvPicPr>
        <p:blipFill rotWithShape="1">
          <a:blip r:embed="rId3">
            <a:alphaModFix/>
          </a:blip>
          <a:srcRect b="0" l="0" r="0" t="0"/>
          <a:stretch/>
        </p:blipFill>
        <p:spPr>
          <a:xfrm>
            <a:off x="70830" y="143752"/>
            <a:ext cx="1174495" cy="23724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12"/>
          <p:cNvSpPr txBox="1"/>
          <p:nvPr>
            <p:ph type="title"/>
          </p:nvPr>
        </p:nvSpPr>
        <p:spPr>
          <a:xfrm>
            <a:off x="1167493" y="824399"/>
            <a:ext cx="9779100" cy="6612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l-GR" sz="4000">
                <a:latin typeface="Times New Roman"/>
                <a:ea typeface="Times New Roman"/>
                <a:cs typeface="Times New Roman"/>
                <a:sym typeface="Times New Roman"/>
              </a:rPr>
              <a:t>Me and My Device: A Relationship Status</a:t>
            </a:r>
            <a:endParaRPr sz="4000">
              <a:latin typeface="Times New Roman"/>
              <a:ea typeface="Times New Roman"/>
              <a:cs typeface="Times New Roman"/>
              <a:sym typeface="Times New Roman"/>
            </a:endParaRPr>
          </a:p>
        </p:txBody>
      </p:sp>
      <p:sp>
        <p:nvSpPr>
          <p:cNvPr id="285" name="Google Shape;285;p12"/>
          <p:cNvSpPr txBox="1"/>
          <p:nvPr>
            <p:ph idx="1" type="body"/>
          </p:nvPr>
        </p:nvSpPr>
        <p:spPr>
          <a:xfrm>
            <a:off x="1167493" y="2017467"/>
            <a:ext cx="9779182" cy="3366815"/>
          </a:xfrm>
          <a:prstGeom prst="rect">
            <a:avLst/>
          </a:prstGeom>
          <a:noFill/>
          <a:ln>
            <a:noFill/>
          </a:ln>
        </p:spPr>
        <p:txBody>
          <a:bodyPr anchorCtr="0" anchor="t" bIns="45700" lIns="91425" spcFirstLastPara="1" rIns="91425" wrap="square" tIns="45700">
            <a:noAutofit/>
          </a:bodyPr>
          <a:lstStyle/>
          <a:p>
            <a:pPr indent="0" lvl="0" marL="0" rtl="0" algn="l">
              <a:lnSpc>
                <a:spcPct val="150000"/>
              </a:lnSpc>
              <a:spcBef>
                <a:spcPts val="0"/>
              </a:spcBef>
              <a:spcAft>
                <a:spcPts val="0"/>
              </a:spcAft>
              <a:buClr>
                <a:schemeClr val="dk1"/>
              </a:buClr>
              <a:buSzPts val="2000"/>
              <a:buNone/>
            </a:pPr>
            <a:r>
              <a:rPr b="1" lang="el-GR" sz="2000">
                <a:latin typeface="Times New Roman"/>
                <a:ea typeface="Times New Roman"/>
                <a:cs typeface="Times New Roman"/>
                <a:sym typeface="Times New Roman"/>
              </a:rPr>
              <a:t>Activity: </a:t>
            </a:r>
            <a:r>
              <a:rPr lang="el-GR" sz="2000">
                <a:latin typeface="Times New Roman"/>
                <a:ea typeface="Times New Roman"/>
                <a:cs typeface="Times New Roman"/>
                <a:sym typeface="Times New Roman"/>
              </a:rPr>
              <a:t>Pair work – Role Play. One person is the “Phone” and the other the “User”. </a:t>
            </a:r>
            <a:endParaRPr>
              <a:latin typeface="Times New Roman"/>
              <a:ea typeface="Times New Roman"/>
              <a:cs typeface="Times New Roman"/>
              <a:sym typeface="Times New Roman"/>
            </a:endParaRPr>
          </a:p>
          <a:p>
            <a:pPr indent="0" lvl="0" marL="0" rtl="0" algn="l">
              <a:lnSpc>
                <a:spcPct val="150000"/>
              </a:lnSpc>
              <a:spcBef>
                <a:spcPts val="1000"/>
              </a:spcBef>
              <a:spcAft>
                <a:spcPts val="0"/>
              </a:spcAft>
              <a:buClr>
                <a:schemeClr val="dk1"/>
              </a:buClr>
              <a:buSzPts val="2000"/>
              <a:buNone/>
            </a:pPr>
            <a:r>
              <a:rPr b="1" lang="el-GR" sz="2000">
                <a:latin typeface="Times New Roman"/>
                <a:ea typeface="Times New Roman"/>
                <a:cs typeface="Times New Roman"/>
                <a:sym typeface="Times New Roman"/>
              </a:rPr>
              <a:t>Discussion Points:</a:t>
            </a:r>
            <a:endParaRPr b="1" sz="2000">
              <a:latin typeface="Times New Roman"/>
              <a:ea typeface="Times New Roman"/>
              <a:cs typeface="Times New Roman"/>
              <a:sym typeface="Times New Roman"/>
            </a:endParaRPr>
          </a:p>
          <a:p>
            <a:pPr indent="-457200" lvl="0" marL="457200" rtl="0" algn="l">
              <a:lnSpc>
                <a:spcPct val="150000"/>
              </a:lnSpc>
              <a:spcBef>
                <a:spcPts val="1000"/>
              </a:spcBef>
              <a:spcAft>
                <a:spcPts val="0"/>
              </a:spcAft>
              <a:buClr>
                <a:schemeClr val="dk1"/>
              </a:buClr>
              <a:buSzPts val="2000"/>
              <a:buFont typeface="Times New Roman"/>
              <a:buChar char="•"/>
            </a:pPr>
            <a:r>
              <a:rPr lang="el-GR" sz="2000">
                <a:latin typeface="Times New Roman"/>
                <a:ea typeface="Times New Roman"/>
                <a:cs typeface="Times New Roman"/>
                <a:sym typeface="Times New Roman"/>
              </a:rPr>
              <a:t>“What do you provide for me?”</a:t>
            </a:r>
            <a:endParaRPr>
              <a:latin typeface="Times New Roman"/>
              <a:ea typeface="Times New Roman"/>
              <a:cs typeface="Times New Roman"/>
              <a:sym typeface="Times New Roman"/>
            </a:endParaRPr>
          </a:p>
          <a:p>
            <a:pPr indent="-457200" lvl="0" marL="457200" rtl="0" algn="l">
              <a:lnSpc>
                <a:spcPct val="150000"/>
              </a:lnSpc>
              <a:spcBef>
                <a:spcPts val="1000"/>
              </a:spcBef>
              <a:spcAft>
                <a:spcPts val="0"/>
              </a:spcAft>
              <a:buClr>
                <a:schemeClr val="dk1"/>
              </a:buClr>
              <a:buSzPts val="2000"/>
              <a:buFont typeface="Times New Roman"/>
              <a:buChar char="•"/>
            </a:pPr>
            <a:r>
              <a:rPr lang="el-GR" sz="2000">
                <a:latin typeface="Times New Roman"/>
                <a:ea typeface="Times New Roman"/>
                <a:cs typeface="Times New Roman"/>
                <a:sym typeface="Times New Roman"/>
              </a:rPr>
              <a:t>“When do you become a burden?”</a:t>
            </a:r>
            <a:endParaRPr>
              <a:latin typeface="Times New Roman"/>
              <a:ea typeface="Times New Roman"/>
              <a:cs typeface="Times New Roman"/>
              <a:sym typeface="Times New Roman"/>
            </a:endParaRPr>
          </a:p>
          <a:p>
            <a:pPr indent="-457200" lvl="0" marL="457200" rtl="0" algn="l">
              <a:lnSpc>
                <a:spcPct val="150000"/>
              </a:lnSpc>
              <a:spcBef>
                <a:spcPts val="1000"/>
              </a:spcBef>
              <a:spcAft>
                <a:spcPts val="0"/>
              </a:spcAft>
              <a:buClr>
                <a:schemeClr val="dk1"/>
              </a:buClr>
              <a:buSzPts val="2000"/>
              <a:buFont typeface="Times New Roman"/>
              <a:buChar char="•"/>
            </a:pPr>
            <a:r>
              <a:rPr lang="el-GR" sz="2000">
                <a:latin typeface="Times New Roman"/>
                <a:ea typeface="Times New Roman"/>
                <a:cs typeface="Times New Roman"/>
                <a:sym typeface="Times New Roman"/>
              </a:rPr>
              <a:t>“When do you keep me away from myself?”</a:t>
            </a:r>
            <a:endParaRPr>
              <a:latin typeface="Times New Roman"/>
              <a:ea typeface="Times New Roman"/>
              <a:cs typeface="Times New Roman"/>
              <a:sym typeface="Times New Roman"/>
            </a:endParaRPr>
          </a:p>
          <a:p>
            <a:pPr indent="-457200" lvl="0" marL="457200" rtl="0" algn="l">
              <a:lnSpc>
                <a:spcPct val="150000"/>
              </a:lnSpc>
              <a:spcBef>
                <a:spcPts val="1000"/>
              </a:spcBef>
              <a:spcAft>
                <a:spcPts val="0"/>
              </a:spcAft>
              <a:buClr>
                <a:schemeClr val="dk1"/>
              </a:buClr>
              <a:buSzPts val="2000"/>
              <a:buFont typeface="Times New Roman"/>
              <a:buChar char="•"/>
            </a:pPr>
            <a:r>
              <a:rPr lang="el-GR" sz="2000">
                <a:latin typeface="Times New Roman"/>
                <a:ea typeface="Times New Roman"/>
                <a:cs typeface="Times New Roman"/>
                <a:sym typeface="Times New Roman"/>
              </a:rPr>
              <a:t>“When do I really need you and why?”</a:t>
            </a:r>
            <a:endParaRPr>
              <a:latin typeface="Times New Roman"/>
              <a:ea typeface="Times New Roman"/>
              <a:cs typeface="Times New Roman"/>
              <a:sym typeface="Times New Roman"/>
            </a:endParaRPr>
          </a:p>
          <a:p>
            <a:pPr indent="-457200" lvl="0" marL="457200" rtl="0" algn="l">
              <a:lnSpc>
                <a:spcPct val="150000"/>
              </a:lnSpc>
              <a:spcBef>
                <a:spcPts val="1000"/>
              </a:spcBef>
              <a:spcAft>
                <a:spcPts val="0"/>
              </a:spcAft>
              <a:buClr>
                <a:schemeClr val="dk1"/>
              </a:buClr>
              <a:buSzPts val="2000"/>
              <a:buFont typeface="Times New Roman"/>
              <a:buChar char="•"/>
            </a:pPr>
            <a:r>
              <a:rPr lang="el-GR" sz="2000">
                <a:latin typeface="Times New Roman"/>
                <a:ea typeface="Times New Roman"/>
                <a:cs typeface="Times New Roman"/>
                <a:sym typeface="Times New Roman"/>
              </a:rPr>
              <a:t>“What would healthy boundaries look like between us?”</a:t>
            </a:r>
            <a:endParaRPr>
              <a:latin typeface="Times New Roman"/>
              <a:ea typeface="Times New Roman"/>
              <a:cs typeface="Times New Roman"/>
              <a:sym typeface="Times New Roman"/>
            </a:endParaRPr>
          </a:p>
          <a:p>
            <a:pPr indent="-279400" lvl="0" marL="457200" rtl="0" algn="l">
              <a:lnSpc>
                <a:spcPct val="90000"/>
              </a:lnSpc>
              <a:spcBef>
                <a:spcPts val="1000"/>
              </a:spcBef>
              <a:spcAft>
                <a:spcPts val="0"/>
              </a:spcAft>
              <a:buClr>
                <a:schemeClr val="dk1"/>
              </a:buClr>
              <a:buSzPts val="2800"/>
              <a:buFont typeface="Arial"/>
              <a:buNone/>
            </a:pPr>
            <a:r>
              <a:t/>
            </a:r>
            <a:endParaRPr/>
          </a:p>
        </p:txBody>
      </p:sp>
      <p:sp>
        <p:nvSpPr>
          <p:cNvPr id="286" name="Google Shape;286;p12"/>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pic>
        <p:nvPicPr>
          <p:cNvPr descr="Εικόνα που περιέχει σκοτάδι, μαύρο, μοβ, ματζέντα&#10;&#10;Το περιεχόμενο που δημιουργείται από AI ενδέχεται να είναι εσφαλμένο." id="287" name="Google Shape;287;p12"/>
          <p:cNvPicPr preferRelativeResize="0"/>
          <p:nvPr/>
        </p:nvPicPr>
        <p:blipFill rotWithShape="1">
          <a:blip r:embed="rId3">
            <a:alphaModFix/>
          </a:blip>
          <a:srcRect b="0" l="0" r="0" t="0"/>
          <a:stretch/>
        </p:blipFill>
        <p:spPr>
          <a:xfrm>
            <a:off x="70830" y="143752"/>
            <a:ext cx="1174495" cy="23724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13"/>
          <p:cNvSpPr txBox="1"/>
          <p:nvPr>
            <p:ph type="title"/>
          </p:nvPr>
        </p:nvSpPr>
        <p:spPr>
          <a:xfrm>
            <a:off x="1167493" y="553690"/>
            <a:ext cx="9663068" cy="66008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l-GR" sz="4000">
                <a:latin typeface="Times New Roman"/>
                <a:ea typeface="Times New Roman"/>
                <a:cs typeface="Times New Roman"/>
                <a:sym typeface="Times New Roman"/>
              </a:rPr>
              <a:t>Maslow’s Hierarchy of Needs</a:t>
            </a:r>
            <a:endParaRPr sz="4000">
              <a:latin typeface="Times New Roman"/>
              <a:ea typeface="Times New Roman"/>
              <a:cs typeface="Times New Roman"/>
              <a:sym typeface="Times New Roman"/>
            </a:endParaRPr>
          </a:p>
        </p:txBody>
      </p:sp>
      <p:sp>
        <p:nvSpPr>
          <p:cNvPr id="293" name="Google Shape;293;p13"/>
          <p:cNvSpPr txBox="1"/>
          <p:nvPr>
            <p:ph idx="1" type="body"/>
          </p:nvPr>
        </p:nvSpPr>
        <p:spPr>
          <a:xfrm>
            <a:off x="1167493" y="2017467"/>
            <a:ext cx="9779182" cy="792235"/>
          </a:xfrm>
          <a:prstGeom prst="rect">
            <a:avLst/>
          </a:prstGeom>
          <a:noFill/>
          <a:ln>
            <a:noFill/>
          </a:ln>
        </p:spPr>
        <p:txBody>
          <a:bodyPr anchorCtr="0" anchor="t" bIns="45700" lIns="91425" spcFirstLastPara="1" rIns="91425" wrap="square" tIns="45700">
            <a:noAutofit/>
          </a:bodyPr>
          <a:lstStyle/>
          <a:p>
            <a:pPr indent="0" lvl="0" marL="0" rtl="0" algn="l">
              <a:lnSpc>
                <a:spcPct val="150000"/>
              </a:lnSpc>
              <a:spcBef>
                <a:spcPts val="0"/>
              </a:spcBef>
              <a:spcAft>
                <a:spcPts val="0"/>
              </a:spcAft>
              <a:buClr>
                <a:schemeClr val="dk1"/>
              </a:buClr>
              <a:buSzPts val="2400"/>
              <a:buNone/>
            </a:pPr>
            <a:r>
              <a:t/>
            </a:r>
            <a:endParaRPr b="1" sz="2400">
              <a:solidFill>
                <a:schemeClr val="accent1"/>
              </a:solidFill>
            </a:endParaRPr>
          </a:p>
          <a:p>
            <a:pPr indent="0" lvl="0" marL="0" rtl="0" algn="l">
              <a:lnSpc>
                <a:spcPct val="150000"/>
              </a:lnSpc>
              <a:spcBef>
                <a:spcPts val="1000"/>
              </a:spcBef>
              <a:spcAft>
                <a:spcPts val="0"/>
              </a:spcAft>
              <a:buClr>
                <a:schemeClr val="dk1"/>
              </a:buClr>
              <a:buSzPts val="2400"/>
              <a:buNone/>
            </a:pPr>
            <a:r>
              <a:t/>
            </a:r>
            <a:endParaRPr b="1" sz="2400">
              <a:solidFill>
                <a:schemeClr val="accent1"/>
              </a:solidFill>
            </a:endParaRPr>
          </a:p>
        </p:txBody>
      </p:sp>
      <p:sp>
        <p:nvSpPr>
          <p:cNvPr id="294" name="Google Shape;294;p13"/>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pic>
        <p:nvPicPr>
          <p:cNvPr descr="Εικόνα που περιέχει κείμενο, δημιουργικότητα&#10;&#10;Το περιεχόμενο που δημιουργείται από AI ενδέχεται να είναι εσφαλμένο." id="295" name="Google Shape;295;p13"/>
          <p:cNvPicPr preferRelativeResize="0"/>
          <p:nvPr/>
        </p:nvPicPr>
        <p:blipFill rotWithShape="1">
          <a:blip r:embed="rId3">
            <a:alphaModFix/>
          </a:blip>
          <a:srcRect b="0" l="0" r="0" t="0"/>
          <a:stretch/>
        </p:blipFill>
        <p:spPr>
          <a:xfrm>
            <a:off x="0" y="1477511"/>
            <a:ext cx="6206836" cy="5061401"/>
          </a:xfrm>
          <a:prstGeom prst="rect">
            <a:avLst/>
          </a:prstGeom>
          <a:noFill/>
          <a:ln>
            <a:noFill/>
          </a:ln>
        </p:spPr>
      </p:pic>
      <p:sp>
        <p:nvSpPr>
          <p:cNvPr id="296" name="Google Shape;296;p13"/>
          <p:cNvSpPr txBox="1"/>
          <p:nvPr/>
        </p:nvSpPr>
        <p:spPr>
          <a:xfrm>
            <a:off x="5699760" y="1859280"/>
            <a:ext cx="5247000" cy="32784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i="0" lang="el-GR" sz="1800" u="none" cap="none" strike="noStrike">
                <a:solidFill>
                  <a:schemeClr val="dk1"/>
                </a:solidFill>
                <a:latin typeface="Times New Roman"/>
                <a:ea typeface="Times New Roman"/>
                <a:cs typeface="Times New Roman"/>
                <a:sym typeface="Times New Roman"/>
              </a:rPr>
              <a:t>At the top of this hierarchy of needs, the ultimate goal, is </a:t>
            </a:r>
            <a:r>
              <a:rPr b="1" i="0" lang="el-GR" sz="1800" u="none" cap="none" strike="noStrike">
                <a:solidFill>
                  <a:schemeClr val="accent1"/>
                </a:solidFill>
                <a:latin typeface="Times New Roman"/>
                <a:ea typeface="Times New Roman"/>
                <a:cs typeface="Times New Roman"/>
                <a:sym typeface="Times New Roman"/>
              </a:rPr>
              <a:t>self-actualization </a:t>
            </a:r>
            <a:r>
              <a:rPr i="0" lang="el-GR" sz="1800" u="none" cap="none" strike="noStrike">
                <a:solidFill>
                  <a:schemeClr val="dk1"/>
                </a:solidFill>
                <a:latin typeface="Times New Roman"/>
                <a:ea typeface="Times New Roman"/>
                <a:cs typeface="Times New Roman"/>
                <a:sym typeface="Times New Roman"/>
              </a:rPr>
              <a:t>– the ongoing process of striving to reach our full potential.</a:t>
            </a:r>
            <a:endParaRPr>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t/>
            </a:r>
            <a:endParaRPr i="0" sz="1800" u="none" cap="none" strike="noStrike">
              <a:solidFill>
                <a:schemeClr val="dk1"/>
              </a:solidFill>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rPr i="0" lang="el-GR" sz="1800" u="none" cap="none" strike="noStrike">
                <a:solidFill>
                  <a:schemeClr val="dk1"/>
                </a:solidFill>
                <a:latin typeface="Times New Roman"/>
                <a:ea typeface="Times New Roman"/>
                <a:cs typeface="Times New Roman"/>
                <a:sym typeface="Times New Roman"/>
              </a:rPr>
              <a:t>Maslow believed that ‘self-actualising people’ have a number of key characteristics and experiences, from accepting themselves and others as they are, to having ‘peak experiences’ filled with awe and wonder.</a:t>
            </a:r>
            <a:endParaRPr i="0" sz="1800" u="none" cap="none" strike="noStrike">
              <a:solidFill>
                <a:schemeClr val="dk1"/>
              </a:solidFill>
              <a:latin typeface="Times New Roman"/>
              <a:ea typeface="Times New Roman"/>
              <a:cs typeface="Times New Roman"/>
              <a:sym typeface="Times New Roman"/>
            </a:endParaRPr>
          </a:p>
        </p:txBody>
      </p:sp>
      <p:pic>
        <p:nvPicPr>
          <p:cNvPr descr="Εικόνα που περιέχει σκοτάδι, μαύρο, μοβ, ματζέντα&#10;&#10;Το περιεχόμενο που δημιουργείται από AI ενδέχεται να είναι εσφαλμένο." id="297" name="Google Shape;297;p13"/>
          <p:cNvPicPr preferRelativeResize="0"/>
          <p:nvPr/>
        </p:nvPicPr>
        <p:blipFill rotWithShape="1">
          <a:blip r:embed="rId4">
            <a:alphaModFix/>
          </a:blip>
          <a:srcRect b="0" l="0" r="0" t="0"/>
          <a:stretch/>
        </p:blipFill>
        <p:spPr>
          <a:xfrm>
            <a:off x="70830" y="143752"/>
            <a:ext cx="1174495" cy="23724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14"/>
          <p:cNvSpPr txBox="1"/>
          <p:nvPr>
            <p:ph type="title"/>
          </p:nvPr>
        </p:nvSpPr>
        <p:spPr>
          <a:xfrm>
            <a:off x="1167493" y="553690"/>
            <a:ext cx="9663068" cy="66008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l-GR" sz="4000">
                <a:latin typeface="Times New Roman"/>
                <a:ea typeface="Times New Roman"/>
                <a:cs typeface="Times New Roman"/>
                <a:sym typeface="Times New Roman"/>
              </a:rPr>
              <a:t>Maslow’s Hierarchy of Needs</a:t>
            </a:r>
            <a:endParaRPr sz="4000">
              <a:latin typeface="Times New Roman"/>
              <a:ea typeface="Times New Roman"/>
              <a:cs typeface="Times New Roman"/>
              <a:sym typeface="Times New Roman"/>
            </a:endParaRPr>
          </a:p>
        </p:txBody>
      </p:sp>
      <p:sp>
        <p:nvSpPr>
          <p:cNvPr id="303" name="Google Shape;303;p14"/>
          <p:cNvSpPr txBox="1"/>
          <p:nvPr>
            <p:ph idx="1" type="body"/>
          </p:nvPr>
        </p:nvSpPr>
        <p:spPr>
          <a:xfrm>
            <a:off x="1167493" y="2017467"/>
            <a:ext cx="9779182" cy="792235"/>
          </a:xfrm>
          <a:prstGeom prst="rect">
            <a:avLst/>
          </a:prstGeom>
          <a:noFill/>
          <a:ln>
            <a:noFill/>
          </a:ln>
        </p:spPr>
        <p:txBody>
          <a:bodyPr anchorCtr="0" anchor="t" bIns="45700" lIns="91425" spcFirstLastPara="1" rIns="91425" wrap="square" tIns="45700">
            <a:noAutofit/>
          </a:bodyPr>
          <a:lstStyle/>
          <a:p>
            <a:pPr indent="0" lvl="0" marL="0" rtl="0" algn="l">
              <a:lnSpc>
                <a:spcPct val="150000"/>
              </a:lnSpc>
              <a:spcBef>
                <a:spcPts val="0"/>
              </a:spcBef>
              <a:spcAft>
                <a:spcPts val="0"/>
              </a:spcAft>
              <a:buClr>
                <a:schemeClr val="dk1"/>
              </a:buClr>
              <a:buSzPts val="2400"/>
              <a:buNone/>
            </a:pPr>
            <a:r>
              <a:t/>
            </a:r>
            <a:endParaRPr b="1" sz="2400">
              <a:solidFill>
                <a:schemeClr val="accent1"/>
              </a:solidFill>
            </a:endParaRPr>
          </a:p>
          <a:p>
            <a:pPr indent="0" lvl="0" marL="0" rtl="0" algn="l">
              <a:lnSpc>
                <a:spcPct val="150000"/>
              </a:lnSpc>
              <a:spcBef>
                <a:spcPts val="1000"/>
              </a:spcBef>
              <a:spcAft>
                <a:spcPts val="0"/>
              </a:spcAft>
              <a:buClr>
                <a:schemeClr val="dk1"/>
              </a:buClr>
              <a:buSzPts val="2400"/>
              <a:buNone/>
            </a:pPr>
            <a:r>
              <a:t/>
            </a:r>
            <a:endParaRPr b="1" sz="2400">
              <a:solidFill>
                <a:schemeClr val="accent1"/>
              </a:solidFill>
            </a:endParaRPr>
          </a:p>
        </p:txBody>
      </p:sp>
      <p:sp>
        <p:nvSpPr>
          <p:cNvPr id="304" name="Google Shape;304;p14"/>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sp>
        <p:nvSpPr>
          <p:cNvPr id="305" name="Google Shape;305;p14"/>
          <p:cNvSpPr txBox="1"/>
          <p:nvPr/>
        </p:nvSpPr>
        <p:spPr>
          <a:xfrm>
            <a:off x="752112" y="1536526"/>
            <a:ext cx="10677900" cy="41097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i="0" lang="el-GR" sz="1800" u="none" cap="none" strike="noStrike">
                <a:solidFill>
                  <a:schemeClr val="dk1"/>
                </a:solidFill>
                <a:latin typeface="Times New Roman"/>
                <a:ea typeface="Times New Roman"/>
                <a:cs typeface="Times New Roman"/>
                <a:sym typeface="Times New Roman"/>
              </a:rPr>
              <a:t>Most people are working to meet more pressing needs (like the need for safety, love and self-esteem). It isn’t until these more basic needs are met that we can move on to self-actualisation.</a:t>
            </a:r>
            <a:endParaRPr>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t/>
            </a:r>
            <a:endParaRPr i="0" sz="1800" u="none" cap="none" strike="noStrike">
              <a:solidFill>
                <a:schemeClr val="dk1"/>
              </a:solidFill>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rPr i="0" lang="el-GR" sz="1800" u="none" cap="none" strike="noStrike">
                <a:solidFill>
                  <a:schemeClr val="dk1"/>
                </a:solidFill>
                <a:latin typeface="Times New Roman"/>
                <a:ea typeface="Times New Roman"/>
                <a:cs typeface="Times New Roman"/>
                <a:sym typeface="Times New Roman"/>
              </a:rPr>
              <a:t>Maslow said that the order in which these needs are fulfilled doesn’t always follow this</a:t>
            </a:r>
            <a:endParaRPr>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rPr i="0" lang="el-GR" sz="1800" u="none" cap="none" strike="noStrike">
                <a:solidFill>
                  <a:schemeClr val="dk1"/>
                </a:solidFill>
                <a:latin typeface="Times New Roman"/>
                <a:ea typeface="Times New Roman"/>
                <a:cs typeface="Times New Roman"/>
                <a:sym typeface="Times New Roman"/>
              </a:rPr>
              <a:t>standard progression. For example, for some people self-esteem is more</a:t>
            </a:r>
            <a:endParaRPr>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rPr i="0" lang="el-GR" sz="1800" u="none" cap="none" strike="noStrike">
                <a:solidFill>
                  <a:schemeClr val="dk1"/>
                </a:solidFill>
                <a:latin typeface="Times New Roman"/>
                <a:ea typeface="Times New Roman"/>
                <a:cs typeface="Times New Roman"/>
                <a:sym typeface="Times New Roman"/>
              </a:rPr>
              <a:t>important than the need for love.</a:t>
            </a:r>
            <a:endParaRPr>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t/>
            </a:r>
            <a:endParaRPr i="0" sz="1800" u="none" cap="none" strike="noStrike">
              <a:solidFill>
                <a:schemeClr val="dk1"/>
              </a:solidFill>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rPr i="0" lang="el-GR" sz="1800" u="none" cap="none" strike="noStrike">
                <a:solidFill>
                  <a:schemeClr val="dk1"/>
                </a:solidFill>
                <a:latin typeface="Times New Roman"/>
                <a:ea typeface="Times New Roman"/>
                <a:cs typeface="Times New Roman"/>
                <a:sym typeface="Times New Roman"/>
              </a:rPr>
              <a:t>These needs are like instincts – they motivate our behaviour, often at a subconscious level. </a:t>
            </a:r>
            <a:endParaRPr>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rPr b="1" i="0" lang="el-GR" sz="1800" u="none" cap="none" strike="noStrike">
                <a:solidFill>
                  <a:schemeClr val="accent1"/>
                </a:solidFill>
                <a:latin typeface="Times New Roman"/>
                <a:ea typeface="Times New Roman"/>
                <a:cs typeface="Times New Roman"/>
                <a:sym typeface="Times New Roman"/>
              </a:rPr>
              <a:t>Understanding which of our needs are not being met allows us then to better understand (and</a:t>
            </a:r>
            <a:endParaRPr>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rPr b="1" i="0" lang="el-GR" sz="1800" u="none" cap="none" strike="noStrike">
                <a:solidFill>
                  <a:schemeClr val="accent1"/>
                </a:solidFill>
                <a:latin typeface="Times New Roman"/>
                <a:ea typeface="Times New Roman"/>
                <a:cs typeface="Times New Roman"/>
                <a:sym typeface="Times New Roman"/>
              </a:rPr>
              <a:t>take control over) our actions.</a:t>
            </a:r>
            <a:endParaRPr b="1" i="0" sz="1800" u="none" cap="none" strike="noStrike">
              <a:solidFill>
                <a:schemeClr val="accent1"/>
              </a:solidFill>
              <a:latin typeface="Times New Roman"/>
              <a:ea typeface="Times New Roman"/>
              <a:cs typeface="Times New Roman"/>
              <a:sym typeface="Times New Roman"/>
            </a:endParaRPr>
          </a:p>
        </p:txBody>
      </p:sp>
      <p:pic>
        <p:nvPicPr>
          <p:cNvPr descr="Εικόνα που περιέχει σκοτάδι, μαύρο, μοβ, ματζέντα&#10;&#10;Το περιεχόμενο που δημιουργείται από AI ενδέχεται να είναι εσφαλμένο." id="306" name="Google Shape;306;p14"/>
          <p:cNvPicPr preferRelativeResize="0"/>
          <p:nvPr/>
        </p:nvPicPr>
        <p:blipFill rotWithShape="1">
          <a:blip r:embed="rId3">
            <a:alphaModFix/>
          </a:blip>
          <a:srcRect b="0" l="0" r="0" t="0"/>
          <a:stretch/>
        </p:blipFill>
        <p:spPr>
          <a:xfrm>
            <a:off x="70830" y="143752"/>
            <a:ext cx="1174495" cy="23724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15"/>
          <p:cNvSpPr txBox="1"/>
          <p:nvPr>
            <p:ph type="title"/>
          </p:nvPr>
        </p:nvSpPr>
        <p:spPr>
          <a:xfrm>
            <a:off x="1167493" y="553690"/>
            <a:ext cx="9663068" cy="66008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l-GR" sz="4000">
                <a:latin typeface="Times New Roman"/>
                <a:ea typeface="Times New Roman"/>
                <a:cs typeface="Times New Roman"/>
                <a:sym typeface="Times New Roman"/>
              </a:rPr>
              <a:t>Using our Devices to meet our Needs</a:t>
            </a:r>
            <a:endParaRPr sz="4000">
              <a:latin typeface="Times New Roman"/>
              <a:ea typeface="Times New Roman"/>
              <a:cs typeface="Times New Roman"/>
              <a:sym typeface="Times New Roman"/>
            </a:endParaRPr>
          </a:p>
        </p:txBody>
      </p:sp>
      <p:sp>
        <p:nvSpPr>
          <p:cNvPr id="312" name="Google Shape;312;p15"/>
          <p:cNvSpPr txBox="1"/>
          <p:nvPr>
            <p:ph idx="1" type="body"/>
          </p:nvPr>
        </p:nvSpPr>
        <p:spPr>
          <a:xfrm>
            <a:off x="1167493" y="2017467"/>
            <a:ext cx="9779182" cy="792235"/>
          </a:xfrm>
          <a:prstGeom prst="rect">
            <a:avLst/>
          </a:prstGeom>
          <a:noFill/>
          <a:ln>
            <a:noFill/>
          </a:ln>
        </p:spPr>
        <p:txBody>
          <a:bodyPr anchorCtr="0" anchor="t" bIns="45700" lIns="91425" spcFirstLastPara="1" rIns="91425" wrap="square" tIns="45700">
            <a:noAutofit/>
          </a:bodyPr>
          <a:lstStyle/>
          <a:p>
            <a:pPr indent="0" lvl="0" marL="0" rtl="0" algn="l">
              <a:lnSpc>
                <a:spcPct val="150000"/>
              </a:lnSpc>
              <a:spcBef>
                <a:spcPts val="0"/>
              </a:spcBef>
              <a:spcAft>
                <a:spcPts val="0"/>
              </a:spcAft>
              <a:buClr>
                <a:schemeClr val="dk1"/>
              </a:buClr>
              <a:buSzPts val="2400"/>
              <a:buNone/>
            </a:pPr>
            <a:r>
              <a:t/>
            </a:r>
            <a:endParaRPr b="1" sz="2400">
              <a:solidFill>
                <a:schemeClr val="accent1"/>
              </a:solidFill>
            </a:endParaRPr>
          </a:p>
          <a:p>
            <a:pPr indent="0" lvl="0" marL="0" rtl="0" algn="l">
              <a:lnSpc>
                <a:spcPct val="150000"/>
              </a:lnSpc>
              <a:spcBef>
                <a:spcPts val="1000"/>
              </a:spcBef>
              <a:spcAft>
                <a:spcPts val="0"/>
              </a:spcAft>
              <a:buClr>
                <a:schemeClr val="dk1"/>
              </a:buClr>
              <a:buSzPts val="2400"/>
              <a:buNone/>
            </a:pPr>
            <a:r>
              <a:t/>
            </a:r>
            <a:endParaRPr b="1" sz="2400">
              <a:solidFill>
                <a:schemeClr val="accent1"/>
              </a:solidFill>
            </a:endParaRPr>
          </a:p>
        </p:txBody>
      </p:sp>
      <p:sp>
        <p:nvSpPr>
          <p:cNvPr id="313" name="Google Shape;313;p15"/>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pic>
        <p:nvPicPr>
          <p:cNvPr descr="Εικόνα που περιέχει κείμενο, στιγμιότυπο οθόνης, γραμματοσειρά&#10;&#10;Το περιεχόμενο που δημιουργείται από AI ενδέχεται να είναι εσφαλμένο." id="314" name="Google Shape;314;p15"/>
          <p:cNvPicPr preferRelativeResize="0"/>
          <p:nvPr/>
        </p:nvPicPr>
        <p:blipFill rotWithShape="1">
          <a:blip r:embed="rId3">
            <a:alphaModFix/>
          </a:blip>
          <a:srcRect b="0" l="0" r="0" t="0"/>
          <a:stretch/>
        </p:blipFill>
        <p:spPr>
          <a:xfrm rot="5400000">
            <a:off x="1280114" y="93790"/>
            <a:ext cx="5644227" cy="7884195"/>
          </a:xfrm>
          <a:prstGeom prst="rect">
            <a:avLst/>
          </a:prstGeom>
          <a:noFill/>
          <a:ln>
            <a:noFill/>
          </a:ln>
        </p:spPr>
      </p:pic>
      <p:pic>
        <p:nvPicPr>
          <p:cNvPr descr="Εικόνα που περιέχει σκοτάδι, μαύρο, μοβ, ματζέντα&#10;&#10;Το περιεχόμενο που δημιουργείται από AI ενδέχεται να είναι εσφαλμένο." id="315" name="Google Shape;315;p15"/>
          <p:cNvPicPr preferRelativeResize="0"/>
          <p:nvPr/>
        </p:nvPicPr>
        <p:blipFill rotWithShape="1">
          <a:blip r:embed="rId4">
            <a:alphaModFix/>
          </a:blip>
          <a:srcRect b="0" l="0" r="0" t="0"/>
          <a:stretch/>
        </p:blipFill>
        <p:spPr>
          <a:xfrm>
            <a:off x="70830" y="143752"/>
            <a:ext cx="1174495" cy="23724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17"/>
          <p:cNvSpPr txBox="1"/>
          <p:nvPr>
            <p:ph type="title"/>
          </p:nvPr>
        </p:nvSpPr>
        <p:spPr>
          <a:xfrm>
            <a:off x="1167492" y="518795"/>
            <a:ext cx="9779183" cy="82264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l-GR" sz="4000">
                <a:latin typeface="Times New Roman"/>
                <a:ea typeface="Times New Roman"/>
                <a:cs typeface="Times New Roman"/>
                <a:sym typeface="Times New Roman"/>
              </a:rPr>
              <a:t>Digital Detox: a tailored approach </a:t>
            </a:r>
            <a:endParaRPr sz="4000">
              <a:latin typeface="Times New Roman"/>
              <a:ea typeface="Times New Roman"/>
              <a:cs typeface="Times New Roman"/>
              <a:sym typeface="Times New Roman"/>
            </a:endParaRPr>
          </a:p>
        </p:txBody>
      </p:sp>
      <p:sp>
        <p:nvSpPr>
          <p:cNvPr id="321" name="Google Shape;321;p17"/>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pic>
        <p:nvPicPr>
          <p:cNvPr descr="Εικόνα που περιέχει κείμενο, σχεδίαση, τυπογραφία, απόδειξη&#10;&#10;Το περιεχόμενο που δημιουργείται από AI ενδέχεται να είναι εσφαλμένο." id="322" name="Google Shape;322;p17"/>
          <p:cNvPicPr preferRelativeResize="0"/>
          <p:nvPr/>
        </p:nvPicPr>
        <p:blipFill rotWithShape="1">
          <a:blip r:embed="rId3">
            <a:alphaModFix/>
          </a:blip>
          <a:srcRect b="0" l="0" r="0" t="0"/>
          <a:stretch/>
        </p:blipFill>
        <p:spPr>
          <a:xfrm rot="5400000">
            <a:off x="3482461" y="299838"/>
            <a:ext cx="5004275" cy="7350051"/>
          </a:xfrm>
          <a:prstGeom prst="rect">
            <a:avLst/>
          </a:prstGeom>
          <a:noFill/>
          <a:ln>
            <a:noFill/>
          </a:ln>
        </p:spPr>
      </p:pic>
      <p:pic>
        <p:nvPicPr>
          <p:cNvPr descr="Εικόνα που περιέχει σκοτάδι, μαύρο, μοβ, ματζέντα&#10;&#10;Το περιεχόμενο που δημιουργείται από AI ενδέχεται να είναι εσφαλμένο." id="323" name="Google Shape;323;p17"/>
          <p:cNvPicPr preferRelativeResize="0"/>
          <p:nvPr/>
        </p:nvPicPr>
        <p:blipFill rotWithShape="1">
          <a:blip r:embed="rId4">
            <a:alphaModFix/>
          </a:blip>
          <a:srcRect b="0" l="0" r="0" t="0"/>
          <a:stretch/>
        </p:blipFill>
        <p:spPr>
          <a:xfrm>
            <a:off x="70830" y="143752"/>
            <a:ext cx="1174495" cy="23724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16"/>
          <p:cNvSpPr txBox="1"/>
          <p:nvPr>
            <p:ph type="title"/>
          </p:nvPr>
        </p:nvSpPr>
        <p:spPr>
          <a:xfrm>
            <a:off x="1167492" y="518795"/>
            <a:ext cx="9779183" cy="82264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l-GR" sz="4000">
                <a:latin typeface="Times New Roman"/>
                <a:ea typeface="Times New Roman"/>
                <a:cs typeface="Times New Roman"/>
                <a:sym typeface="Times New Roman"/>
              </a:rPr>
              <a:t>Digital Detox: a tailored approach</a:t>
            </a:r>
            <a:r>
              <a:rPr lang="el-GR" sz="4000">
                <a:latin typeface="Arial"/>
                <a:ea typeface="Arial"/>
                <a:cs typeface="Arial"/>
                <a:sym typeface="Arial"/>
              </a:rPr>
              <a:t> </a:t>
            </a:r>
            <a:endParaRPr sz="4000">
              <a:latin typeface="Arial"/>
              <a:ea typeface="Arial"/>
              <a:cs typeface="Arial"/>
              <a:sym typeface="Arial"/>
            </a:endParaRPr>
          </a:p>
        </p:txBody>
      </p:sp>
      <p:sp>
        <p:nvSpPr>
          <p:cNvPr id="329" name="Google Shape;329;p16"/>
          <p:cNvSpPr txBox="1"/>
          <p:nvPr>
            <p:ph idx="1" type="body"/>
          </p:nvPr>
        </p:nvSpPr>
        <p:spPr>
          <a:xfrm>
            <a:off x="1167492" y="2604684"/>
            <a:ext cx="9456173" cy="1398040"/>
          </a:xfrm>
          <a:prstGeom prst="rect">
            <a:avLst/>
          </a:prstGeom>
          <a:noFill/>
          <a:ln>
            <a:noFill/>
          </a:ln>
        </p:spPr>
        <p:txBody>
          <a:bodyPr anchorCtr="0" anchor="t" bIns="45700" lIns="91425" spcFirstLastPara="1" rIns="91425" wrap="square" tIns="45700">
            <a:noAutofit/>
          </a:bodyPr>
          <a:lstStyle/>
          <a:p>
            <a:pPr indent="0" lvl="0" marL="0" rtl="0" algn="l">
              <a:lnSpc>
                <a:spcPct val="200000"/>
              </a:lnSpc>
              <a:spcBef>
                <a:spcPts val="0"/>
              </a:spcBef>
              <a:spcAft>
                <a:spcPts val="0"/>
              </a:spcAft>
              <a:buClr>
                <a:schemeClr val="dk1"/>
              </a:buClr>
              <a:buSzPts val="2000"/>
              <a:buNone/>
            </a:pPr>
            <a:r>
              <a:rPr b="1" lang="el-GR" sz="2000">
                <a:latin typeface="Times New Roman"/>
                <a:ea typeface="Times New Roman"/>
                <a:cs typeface="Times New Roman"/>
                <a:sym typeface="Times New Roman"/>
              </a:rPr>
              <a:t>Take the short quiz to uncover your biggest digital drain and the type of digital detox you might need most. </a:t>
            </a:r>
            <a:endParaRPr b="1" sz="2000">
              <a:latin typeface="Times New Roman"/>
              <a:ea typeface="Times New Roman"/>
              <a:cs typeface="Times New Roman"/>
              <a:sym typeface="Times New Roman"/>
            </a:endParaRPr>
          </a:p>
        </p:txBody>
      </p:sp>
      <p:sp>
        <p:nvSpPr>
          <p:cNvPr id="330" name="Google Shape;330;p16"/>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pic>
        <p:nvPicPr>
          <p:cNvPr descr="Εικόνα που περιέχει σκοτάδι, μαύρο, μοβ, ματζέντα&#10;&#10;Το περιεχόμενο που δημιουργείται από AI ενδέχεται να είναι εσφαλμένο." id="331" name="Google Shape;331;p16"/>
          <p:cNvPicPr preferRelativeResize="0"/>
          <p:nvPr/>
        </p:nvPicPr>
        <p:blipFill rotWithShape="1">
          <a:blip r:embed="rId3">
            <a:alphaModFix/>
          </a:blip>
          <a:srcRect b="0" l="0" r="0" t="0"/>
          <a:stretch/>
        </p:blipFill>
        <p:spPr>
          <a:xfrm>
            <a:off x="70830" y="143752"/>
            <a:ext cx="1174495" cy="23724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18"/>
          <p:cNvSpPr txBox="1"/>
          <p:nvPr>
            <p:ph type="title"/>
          </p:nvPr>
        </p:nvSpPr>
        <p:spPr>
          <a:xfrm>
            <a:off x="1015092" y="619760"/>
            <a:ext cx="9779183" cy="71088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l-GR" sz="4000">
                <a:latin typeface="Times New Roman"/>
                <a:ea typeface="Times New Roman"/>
                <a:cs typeface="Times New Roman"/>
                <a:sym typeface="Times New Roman"/>
              </a:rPr>
              <a:t>Taking Control of your screen time</a:t>
            </a:r>
            <a:r>
              <a:rPr lang="el-GR" sz="4000">
                <a:latin typeface="Arial"/>
                <a:ea typeface="Arial"/>
                <a:cs typeface="Arial"/>
                <a:sym typeface="Arial"/>
              </a:rPr>
              <a:t> </a:t>
            </a:r>
            <a:endParaRPr sz="4000">
              <a:latin typeface="Arial"/>
              <a:ea typeface="Arial"/>
              <a:cs typeface="Arial"/>
              <a:sym typeface="Arial"/>
            </a:endParaRPr>
          </a:p>
        </p:txBody>
      </p:sp>
      <p:sp>
        <p:nvSpPr>
          <p:cNvPr id="337" name="Google Shape;337;p18"/>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sp>
        <p:nvSpPr>
          <p:cNvPr id="338" name="Google Shape;338;p18"/>
          <p:cNvSpPr txBox="1"/>
          <p:nvPr/>
        </p:nvSpPr>
        <p:spPr>
          <a:xfrm>
            <a:off x="384800" y="1743275"/>
            <a:ext cx="11039700" cy="4109700"/>
          </a:xfrm>
          <a:prstGeom prst="rect">
            <a:avLst/>
          </a:prstGeom>
          <a:noFill/>
          <a:ln cap="flat" cmpd="sng" w="9525">
            <a:solidFill>
              <a:schemeClr val="accent1"/>
            </a:solidFill>
            <a:prstDash val="solid"/>
            <a:round/>
            <a:headEnd len="sm" w="sm" type="none"/>
            <a:tailEnd len="sm" w="sm" type="none"/>
          </a:ln>
        </p:spPr>
        <p:txBody>
          <a:bodyPr anchorCtr="0" anchor="t" bIns="45700" lIns="91425" spcFirstLastPara="1" rIns="91425" wrap="square" tIns="45700">
            <a:spAutoFit/>
          </a:bodyPr>
          <a:lstStyle/>
          <a:p>
            <a:pPr indent="-342900" lvl="0" marL="342900" marR="0" rtl="0" algn="l">
              <a:lnSpc>
                <a:spcPct val="150000"/>
              </a:lnSpc>
              <a:spcBef>
                <a:spcPts val="0"/>
              </a:spcBef>
              <a:spcAft>
                <a:spcPts val="0"/>
              </a:spcAft>
              <a:buClr>
                <a:schemeClr val="dk1"/>
              </a:buClr>
              <a:buSzPts val="1800"/>
              <a:buFont typeface="Arial"/>
              <a:buAutoNum type="arabicPeriod"/>
            </a:pPr>
            <a:r>
              <a:rPr i="0" lang="el-GR" sz="1800" u="none" cap="none" strike="noStrike">
                <a:solidFill>
                  <a:schemeClr val="dk1"/>
                </a:solidFill>
                <a:latin typeface="Times New Roman"/>
                <a:ea typeface="Times New Roman"/>
                <a:cs typeface="Times New Roman"/>
                <a:sym typeface="Times New Roman"/>
              </a:rPr>
              <a:t>Set </a:t>
            </a:r>
            <a:r>
              <a:rPr b="1" i="0" lang="el-GR" sz="1800" u="none" cap="none" strike="noStrike">
                <a:solidFill>
                  <a:schemeClr val="accent1"/>
                </a:solidFill>
                <a:latin typeface="Times New Roman"/>
                <a:ea typeface="Times New Roman"/>
                <a:cs typeface="Times New Roman"/>
                <a:sym typeface="Times New Roman"/>
              </a:rPr>
              <a:t>specific time limits </a:t>
            </a:r>
            <a:r>
              <a:rPr i="0" lang="el-GR" sz="1800" u="none" cap="none" strike="noStrike">
                <a:solidFill>
                  <a:schemeClr val="dk1"/>
                </a:solidFill>
                <a:latin typeface="Times New Roman"/>
                <a:ea typeface="Times New Roman"/>
                <a:cs typeface="Times New Roman"/>
                <a:sym typeface="Times New Roman"/>
              </a:rPr>
              <a:t>for device/app use with Apple’s Screen Time or Google’s Digital Wellbeing.</a:t>
            </a:r>
            <a:endParaRPr>
              <a:latin typeface="Times New Roman"/>
              <a:ea typeface="Times New Roman"/>
              <a:cs typeface="Times New Roman"/>
              <a:sym typeface="Times New Roman"/>
            </a:endParaRPr>
          </a:p>
          <a:p>
            <a:pPr indent="-342900" lvl="0" marL="342900" marR="0" rtl="0" algn="l">
              <a:lnSpc>
                <a:spcPct val="150000"/>
              </a:lnSpc>
              <a:spcBef>
                <a:spcPts val="0"/>
              </a:spcBef>
              <a:spcAft>
                <a:spcPts val="0"/>
              </a:spcAft>
              <a:buClr>
                <a:schemeClr val="dk1"/>
              </a:buClr>
              <a:buSzPts val="1800"/>
              <a:buFont typeface="Arial"/>
              <a:buAutoNum type="arabicPeriod"/>
            </a:pPr>
            <a:r>
              <a:rPr i="0" lang="el-GR" sz="1800" u="none" cap="none" strike="noStrike">
                <a:solidFill>
                  <a:schemeClr val="dk1"/>
                </a:solidFill>
                <a:latin typeface="Times New Roman"/>
                <a:ea typeface="Times New Roman"/>
                <a:cs typeface="Times New Roman"/>
                <a:sym typeface="Times New Roman"/>
              </a:rPr>
              <a:t>Create </a:t>
            </a:r>
            <a:r>
              <a:rPr b="1" i="0" lang="el-GR" sz="1800" u="none" cap="none" strike="noStrike">
                <a:solidFill>
                  <a:schemeClr val="accent1"/>
                </a:solidFill>
                <a:latin typeface="Times New Roman"/>
                <a:ea typeface="Times New Roman"/>
                <a:cs typeface="Times New Roman"/>
                <a:sym typeface="Times New Roman"/>
              </a:rPr>
              <a:t>tech-free zones </a:t>
            </a:r>
            <a:r>
              <a:rPr i="0" lang="el-GR" sz="1800" u="none" cap="none" strike="noStrike">
                <a:solidFill>
                  <a:schemeClr val="dk1"/>
                </a:solidFill>
                <a:latin typeface="Times New Roman"/>
                <a:ea typeface="Times New Roman"/>
                <a:cs typeface="Times New Roman"/>
                <a:sym typeface="Times New Roman"/>
              </a:rPr>
              <a:t>(such as bedrooms or dining tables).</a:t>
            </a:r>
            <a:endParaRPr>
              <a:latin typeface="Times New Roman"/>
              <a:ea typeface="Times New Roman"/>
              <a:cs typeface="Times New Roman"/>
              <a:sym typeface="Times New Roman"/>
            </a:endParaRPr>
          </a:p>
          <a:p>
            <a:pPr indent="-342900" lvl="0" marL="342900" marR="0" rtl="0" algn="l">
              <a:lnSpc>
                <a:spcPct val="150000"/>
              </a:lnSpc>
              <a:spcBef>
                <a:spcPts val="0"/>
              </a:spcBef>
              <a:spcAft>
                <a:spcPts val="0"/>
              </a:spcAft>
              <a:buClr>
                <a:schemeClr val="dk1"/>
              </a:buClr>
              <a:buSzPts val="1800"/>
              <a:buFont typeface="Arial"/>
              <a:buAutoNum type="arabicPeriod"/>
            </a:pPr>
            <a:r>
              <a:rPr i="0" lang="el-GR" sz="1800" u="none" cap="none" strike="noStrike">
                <a:solidFill>
                  <a:schemeClr val="dk1"/>
                </a:solidFill>
                <a:latin typeface="Times New Roman"/>
                <a:ea typeface="Times New Roman"/>
                <a:cs typeface="Times New Roman"/>
                <a:sym typeface="Times New Roman"/>
              </a:rPr>
              <a:t>Plug your phone </a:t>
            </a:r>
            <a:r>
              <a:rPr b="1" i="0" lang="el-GR" sz="1800" u="none" cap="none" strike="noStrike">
                <a:solidFill>
                  <a:schemeClr val="accent1"/>
                </a:solidFill>
                <a:latin typeface="Times New Roman"/>
                <a:ea typeface="Times New Roman"/>
                <a:cs typeface="Times New Roman"/>
                <a:sym typeface="Times New Roman"/>
              </a:rPr>
              <a:t>in outside your bedroom at night</a:t>
            </a:r>
            <a:r>
              <a:rPr i="0" lang="el-GR" sz="1800" u="none" cap="none" strike="noStrike">
                <a:solidFill>
                  <a:schemeClr val="dk1"/>
                </a:solidFill>
                <a:latin typeface="Times New Roman"/>
                <a:ea typeface="Times New Roman"/>
                <a:cs typeface="Times New Roman"/>
                <a:sym typeface="Times New Roman"/>
              </a:rPr>
              <a:t> (go old-school with an alarm clock instead).</a:t>
            </a:r>
            <a:endParaRPr>
              <a:latin typeface="Times New Roman"/>
              <a:ea typeface="Times New Roman"/>
              <a:cs typeface="Times New Roman"/>
              <a:sym typeface="Times New Roman"/>
            </a:endParaRPr>
          </a:p>
          <a:p>
            <a:pPr indent="-342900" lvl="0" marL="342900" marR="0" rtl="0" algn="l">
              <a:lnSpc>
                <a:spcPct val="150000"/>
              </a:lnSpc>
              <a:spcBef>
                <a:spcPts val="0"/>
              </a:spcBef>
              <a:spcAft>
                <a:spcPts val="0"/>
              </a:spcAft>
              <a:buClr>
                <a:schemeClr val="dk1"/>
              </a:buClr>
              <a:buSzPts val="1800"/>
              <a:buFont typeface="Arial"/>
              <a:buAutoNum type="arabicPeriod"/>
            </a:pPr>
            <a:r>
              <a:rPr i="0" lang="el-GR" sz="1800" u="none" cap="none" strike="noStrike">
                <a:solidFill>
                  <a:schemeClr val="dk1"/>
                </a:solidFill>
                <a:latin typeface="Times New Roman"/>
                <a:ea typeface="Times New Roman"/>
                <a:cs typeface="Times New Roman"/>
                <a:sym typeface="Times New Roman"/>
              </a:rPr>
              <a:t>Check your notification settings for each app and </a:t>
            </a:r>
            <a:r>
              <a:rPr b="1" i="0" lang="el-GR" sz="1800" u="none" cap="none" strike="noStrike">
                <a:solidFill>
                  <a:schemeClr val="accent1"/>
                </a:solidFill>
                <a:latin typeface="Times New Roman"/>
                <a:ea typeface="Times New Roman"/>
                <a:cs typeface="Times New Roman"/>
                <a:sym typeface="Times New Roman"/>
              </a:rPr>
              <a:t>disable</a:t>
            </a:r>
            <a:r>
              <a:rPr i="0" lang="el-GR" sz="1800" u="none" cap="none" strike="noStrike">
                <a:solidFill>
                  <a:schemeClr val="dk1"/>
                </a:solidFill>
                <a:latin typeface="Times New Roman"/>
                <a:ea typeface="Times New Roman"/>
                <a:cs typeface="Times New Roman"/>
                <a:sym typeface="Times New Roman"/>
              </a:rPr>
              <a:t> any that aren’t important.</a:t>
            </a:r>
            <a:endParaRPr>
              <a:latin typeface="Times New Roman"/>
              <a:ea typeface="Times New Roman"/>
              <a:cs typeface="Times New Roman"/>
              <a:sym typeface="Times New Roman"/>
            </a:endParaRPr>
          </a:p>
          <a:p>
            <a:pPr indent="-342900" lvl="0" marL="342900" marR="0" rtl="0" algn="l">
              <a:lnSpc>
                <a:spcPct val="150000"/>
              </a:lnSpc>
              <a:spcBef>
                <a:spcPts val="0"/>
              </a:spcBef>
              <a:spcAft>
                <a:spcPts val="0"/>
              </a:spcAft>
              <a:buClr>
                <a:schemeClr val="dk1"/>
              </a:buClr>
              <a:buSzPts val="1800"/>
              <a:buFont typeface="Arial"/>
              <a:buAutoNum type="arabicPeriod"/>
            </a:pPr>
            <a:r>
              <a:rPr i="0" lang="el-GR" sz="1800" u="none" cap="none" strike="noStrike">
                <a:solidFill>
                  <a:schemeClr val="dk1"/>
                </a:solidFill>
                <a:latin typeface="Times New Roman"/>
                <a:ea typeface="Times New Roman"/>
                <a:cs typeface="Times New Roman"/>
                <a:sym typeface="Times New Roman"/>
              </a:rPr>
              <a:t>Schedule your phone’s </a:t>
            </a:r>
            <a:r>
              <a:rPr b="1" i="0" lang="el-GR" sz="1800" u="none" cap="none" strike="noStrike">
                <a:solidFill>
                  <a:schemeClr val="accent1"/>
                </a:solidFill>
                <a:latin typeface="Times New Roman"/>
                <a:ea typeface="Times New Roman"/>
                <a:cs typeface="Times New Roman"/>
                <a:sym typeface="Times New Roman"/>
              </a:rPr>
              <a:t>‘bedtime mode’ </a:t>
            </a:r>
            <a:r>
              <a:rPr i="0" lang="el-GR" sz="1800" u="none" cap="none" strike="noStrike">
                <a:solidFill>
                  <a:schemeClr val="dk1"/>
                </a:solidFill>
                <a:latin typeface="Times New Roman"/>
                <a:ea typeface="Times New Roman"/>
                <a:cs typeface="Times New Roman"/>
                <a:sym typeface="Times New Roman"/>
              </a:rPr>
              <a:t>(Android) or ‘sleep focus’ (Apple) to come on before you usually go to bed (two hours of screen-free time before sleep is recommended).</a:t>
            </a:r>
            <a:endParaRPr>
              <a:latin typeface="Times New Roman"/>
              <a:ea typeface="Times New Roman"/>
              <a:cs typeface="Times New Roman"/>
              <a:sym typeface="Times New Roman"/>
            </a:endParaRPr>
          </a:p>
          <a:p>
            <a:pPr indent="-342900" lvl="0" marL="342900" marR="0" rtl="0" algn="l">
              <a:lnSpc>
                <a:spcPct val="150000"/>
              </a:lnSpc>
              <a:spcBef>
                <a:spcPts val="0"/>
              </a:spcBef>
              <a:spcAft>
                <a:spcPts val="0"/>
              </a:spcAft>
              <a:buClr>
                <a:schemeClr val="dk1"/>
              </a:buClr>
              <a:buSzPts val="1800"/>
              <a:buFont typeface="Arial"/>
              <a:buAutoNum type="arabicPeriod"/>
            </a:pPr>
            <a:r>
              <a:rPr i="0" lang="el-GR" sz="1800" u="none" cap="none" strike="noStrike">
                <a:solidFill>
                  <a:schemeClr val="dk1"/>
                </a:solidFill>
                <a:latin typeface="Times New Roman"/>
                <a:ea typeface="Times New Roman"/>
                <a:cs typeface="Times New Roman"/>
                <a:sym typeface="Times New Roman"/>
              </a:rPr>
              <a:t>Set reminders to take a </a:t>
            </a:r>
            <a:r>
              <a:rPr b="1" i="0" lang="el-GR" sz="1800" u="none" cap="none" strike="noStrike">
                <a:solidFill>
                  <a:schemeClr val="accent1"/>
                </a:solidFill>
                <a:latin typeface="Times New Roman"/>
                <a:ea typeface="Times New Roman"/>
                <a:cs typeface="Times New Roman"/>
                <a:sym typeface="Times New Roman"/>
              </a:rPr>
              <a:t>no-screen break </a:t>
            </a:r>
            <a:r>
              <a:rPr i="0" lang="el-GR" sz="1800" u="none" cap="none" strike="noStrike">
                <a:solidFill>
                  <a:schemeClr val="dk1"/>
                </a:solidFill>
                <a:latin typeface="Times New Roman"/>
                <a:ea typeface="Times New Roman"/>
                <a:cs typeface="Times New Roman"/>
                <a:sym typeface="Times New Roman"/>
              </a:rPr>
              <a:t>during work or study time (every 30 minutes is recommended).</a:t>
            </a:r>
            <a:endParaRPr>
              <a:latin typeface="Times New Roman"/>
              <a:ea typeface="Times New Roman"/>
              <a:cs typeface="Times New Roman"/>
              <a:sym typeface="Times New Roman"/>
            </a:endParaRPr>
          </a:p>
          <a:p>
            <a:pPr indent="-342900" lvl="0" marL="342900" marR="0" rtl="0" algn="l">
              <a:lnSpc>
                <a:spcPct val="150000"/>
              </a:lnSpc>
              <a:spcBef>
                <a:spcPts val="0"/>
              </a:spcBef>
              <a:spcAft>
                <a:spcPts val="0"/>
              </a:spcAft>
              <a:buClr>
                <a:schemeClr val="dk1"/>
              </a:buClr>
              <a:buSzPts val="1800"/>
              <a:buFont typeface="Arial"/>
              <a:buAutoNum type="arabicPeriod"/>
            </a:pPr>
            <a:r>
              <a:rPr i="0" lang="el-GR" sz="1800" u="none" cap="none" strike="noStrike">
                <a:solidFill>
                  <a:schemeClr val="dk1"/>
                </a:solidFill>
                <a:latin typeface="Times New Roman"/>
                <a:ea typeface="Times New Roman"/>
                <a:cs typeface="Times New Roman"/>
                <a:sym typeface="Times New Roman"/>
              </a:rPr>
              <a:t>Have an </a:t>
            </a:r>
            <a:r>
              <a:rPr b="1" i="0" lang="el-GR" sz="1800" u="none" cap="none" strike="noStrike">
                <a:solidFill>
                  <a:schemeClr val="accent1"/>
                </a:solidFill>
                <a:latin typeface="Times New Roman"/>
                <a:ea typeface="Times New Roman"/>
                <a:cs typeface="Times New Roman"/>
                <a:sym typeface="Times New Roman"/>
              </a:rPr>
              <a:t>alternative</a:t>
            </a:r>
            <a:r>
              <a:rPr i="0" lang="el-GR" sz="1800" u="none" cap="none" strike="noStrike">
                <a:solidFill>
                  <a:schemeClr val="dk1"/>
                </a:solidFill>
                <a:latin typeface="Times New Roman"/>
                <a:ea typeface="Times New Roman"/>
                <a:cs typeface="Times New Roman"/>
                <a:sym typeface="Times New Roman"/>
              </a:rPr>
              <a:t> to hand – sometimes we just reach for our phone out of boredom and convenience. Get into the habit of having a book, journal, sketchpad or something else engaging to hand or near your phone to give yourself an offline option.</a:t>
            </a:r>
            <a:endParaRPr i="0" sz="1800" u="none" cap="none" strike="noStrike">
              <a:solidFill>
                <a:schemeClr val="dk1"/>
              </a:solidFill>
              <a:latin typeface="Times New Roman"/>
              <a:ea typeface="Times New Roman"/>
              <a:cs typeface="Times New Roman"/>
              <a:sym typeface="Times New Roman"/>
            </a:endParaRPr>
          </a:p>
        </p:txBody>
      </p:sp>
      <p:pic>
        <p:nvPicPr>
          <p:cNvPr descr="Εικόνα που περιέχει σκοτάδι, μαύρο, μοβ, ματζέντα&#10;&#10;Το περιεχόμενο που δημιουργείται από AI ενδέχεται να είναι εσφαλμένο." id="339" name="Google Shape;339;p18"/>
          <p:cNvPicPr preferRelativeResize="0"/>
          <p:nvPr/>
        </p:nvPicPr>
        <p:blipFill rotWithShape="1">
          <a:blip r:embed="rId3">
            <a:alphaModFix/>
          </a:blip>
          <a:srcRect b="0" l="0" r="0" t="0"/>
          <a:stretch/>
        </p:blipFill>
        <p:spPr>
          <a:xfrm>
            <a:off x="70830" y="143752"/>
            <a:ext cx="1174495" cy="23724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p19"/>
          <p:cNvSpPr txBox="1"/>
          <p:nvPr>
            <p:ph type="title"/>
          </p:nvPr>
        </p:nvSpPr>
        <p:spPr>
          <a:xfrm>
            <a:off x="1167492" y="518795"/>
            <a:ext cx="9779183" cy="82264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l-GR" sz="4000">
                <a:latin typeface="Times New Roman"/>
                <a:ea typeface="Times New Roman"/>
                <a:cs typeface="Times New Roman"/>
                <a:sym typeface="Times New Roman"/>
              </a:rPr>
              <a:t>Mindfulness &amp; The “Mindful Box”</a:t>
            </a:r>
            <a:endParaRPr sz="4000">
              <a:latin typeface="Times New Roman"/>
              <a:ea typeface="Times New Roman"/>
              <a:cs typeface="Times New Roman"/>
              <a:sym typeface="Times New Roman"/>
            </a:endParaRPr>
          </a:p>
        </p:txBody>
      </p:sp>
      <p:sp>
        <p:nvSpPr>
          <p:cNvPr id="345" name="Google Shape;345;p19"/>
          <p:cNvSpPr txBox="1"/>
          <p:nvPr>
            <p:ph idx="1" type="body"/>
          </p:nvPr>
        </p:nvSpPr>
        <p:spPr>
          <a:xfrm>
            <a:off x="1167500" y="1782060"/>
            <a:ext cx="5582400" cy="4107300"/>
          </a:xfrm>
          <a:prstGeom prst="rect">
            <a:avLst/>
          </a:prstGeom>
          <a:noFill/>
          <a:ln>
            <a:noFill/>
          </a:ln>
        </p:spPr>
        <p:txBody>
          <a:bodyPr anchorCtr="0" anchor="t" bIns="45700" lIns="91425" spcFirstLastPara="1" rIns="91425" wrap="square" tIns="45700">
            <a:noAutofit/>
          </a:bodyPr>
          <a:lstStyle/>
          <a:p>
            <a:pPr indent="0" lvl="0" marL="0" rtl="0" algn="l">
              <a:lnSpc>
                <a:spcPct val="200000"/>
              </a:lnSpc>
              <a:spcBef>
                <a:spcPts val="0"/>
              </a:spcBef>
              <a:spcAft>
                <a:spcPts val="0"/>
              </a:spcAft>
              <a:buClr>
                <a:schemeClr val="accent1"/>
              </a:buClr>
              <a:buSzPts val="2000"/>
              <a:buNone/>
            </a:pPr>
            <a:r>
              <a:rPr b="1" lang="el-GR" sz="2000">
                <a:solidFill>
                  <a:schemeClr val="accent1"/>
                </a:solidFill>
                <a:latin typeface="Times New Roman"/>
                <a:ea typeface="Times New Roman"/>
                <a:cs typeface="Times New Roman"/>
                <a:sym typeface="Times New Roman"/>
              </a:rPr>
              <a:t>Mindfulness </a:t>
            </a:r>
            <a:r>
              <a:rPr lang="el-GR" sz="2000">
                <a:latin typeface="Times New Roman"/>
                <a:ea typeface="Times New Roman"/>
                <a:cs typeface="Times New Roman"/>
                <a:sym typeface="Times New Roman"/>
              </a:rPr>
              <a:t>means paying conscious or close attention to whatever is happening right now. Mindfulness helps you slow down, calm and respond rather than react to situations in your life. Regularly practicing mindfulness supports regulating emotions, being in control and fosters positive interactions and relationships.</a:t>
            </a:r>
            <a:endParaRPr sz="2000">
              <a:latin typeface="Times New Roman"/>
              <a:ea typeface="Times New Roman"/>
              <a:cs typeface="Times New Roman"/>
              <a:sym typeface="Times New Roman"/>
            </a:endParaRPr>
          </a:p>
        </p:txBody>
      </p:sp>
      <p:sp>
        <p:nvSpPr>
          <p:cNvPr id="346" name="Google Shape;346;p19"/>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pic>
        <p:nvPicPr>
          <p:cNvPr descr="Εικόνα που περιέχει κείμενο, γραμματοσειρά, κύκλος, λογότυπο&#10;&#10;Το περιεχόμενο που δημιουργείται από AI ενδέχεται να είναι εσφαλμένο." id="347" name="Google Shape;347;p19"/>
          <p:cNvPicPr preferRelativeResize="0"/>
          <p:nvPr/>
        </p:nvPicPr>
        <p:blipFill rotWithShape="1">
          <a:blip r:embed="rId3">
            <a:alphaModFix/>
          </a:blip>
          <a:srcRect b="0" l="0" r="0" t="0"/>
          <a:stretch/>
        </p:blipFill>
        <p:spPr>
          <a:xfrm>
            <a:off x="7420691" y="1703069"/>
            <a:ext cx="4025191" cy="3794164"/>
          </a:xfrm>
          <a:prstGeom prst="rect">
            <a:avLst/>
          </a:prstGeom>
          <a:noFill/>
          <a:ln>
            <a:noFill/>
          </a:ln>
        </p:spPr>
      </p:pic>
      <p:pic>
        <p:nvPicPr>
          <p:cNvPr descr="Εικόνα που περιέχει σκοτάδι, μαύρο, μοβ, ματζέντα&#10;&#10;Το περιεχόμενο που δημιουργείται από AI ενδέχεται να είναι εσφαλμένο." id="348" name="Google Shape;348;p19"/>
          <p:cNvPicPr preferRelativeResize="0"/>
          <p:nvPr/>
        </p:nvPicPr>
        <p:blipFill rotWithShape="1">
          <a:blip r:embed="rId4">
            <a:alphaModFix/>
          </a:blip>
          <a:srcRect b="0" l="0" r="0" t="0"/>
          <a:stretch/>
        </p:blipFill>
        <p:spPr>
          <a:xfrm>
            <a:off x="70830" y="143752"/>
            <a:ext cx="1174495" cy="23724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2"/>
          <p:cNvSpPr txBox="1"/>
          <p:nvPr>
            <p:ph type="title"/>
          </p:nvPr>
        </p:nvSpPr>
        <p:spPr>
          <a:xfrm>
            <a:off x="1167492" y="381000"/>
            <a:ext cx="9779183" cy="132556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800"/>
              <a:buFont typeface="Arial"/>
              <a:buNone/>
            </a:pPr>
            <a:r>
              <a:rPr lang="el-GR" sz="4000">
                <a:latin typeface="Times New Roman"/>
                <a:ea typeface="Times New Roman"/>
                <a:cs typeface="Times New Roman"/>
                <a:sym typeface="Times New Roman"/>
              </a:rPr>
              <a:t>The Digital Paradox</a:t>
            </a:r>
            <a:r>
              <a:rPr lang="el-GR">
                <a:latin typeface="Arial"/>
                <a:ea typeface="Arial"/>
                <a:cs typeface="Arial"/>
                <a:sym typeface="Arial"/>
              </a:rPr>
              <a:t> </a:t>
            </a:r>
            <a:endParaRPr>
              <a:latin typeface="Arial"/>
              <a:ea typeface="Arial"/>
              <a:cs typeface="Arial"/>
              <a:sym typeface="Arial"/>
            </a:endParaRPr>
          </a:p>
        </p:txBody>
      </p:sp>
      <p:sp>
        <p:nvSpPr>
          <p:cNvPr id="200" name="Google Shape;200;p2"/>
          <p:cNvSpPr txBox="1"/>
          <p:nvPr>
            <p:ph idx="1" type="body"/>
          </p:nvPr>
        </p:nvSpPr>
        <p:spPr>
          <a:xfrm>
            <a:off x="1167493" y="2017467"/>
            <a:ext cx="9779182" cy="3366815"/>
          </a:xfrm>
          <a:prstGeom prst="rect">
            <a:avLst/>
          </a:prstGeom>
          <a:noFill/>
          <a:ln>
            <a:noFill/>
          </a:ln>
        </p:spPr>
        <p:txBody>
          <a:bodyPr anchorCtr="0" anchor="t" bIns="45700" lIns="91425" spcFirstLastPara="1" rIns="91425" wrap="square" tIns="45700">
            <a:normAutofit fontScale="77500" lnSpcReduction="10000"/>
          </a:bodyPr>
          <a:lstStyle/>
          <a:p>
            <a:pPr indent="-470535" lvl="0" marL="457200" rtl="0" algn="l">
              <a:lnSpc>
                <a:spcPct val="120000"/>
              </a:lnSpc>
              <a:spcBef>
                <a:spcPts val="0"/>
              </a:spcBef>
              <a:spcAft>
                <a:spcPts val="0"/>
              </a:spcAft>
              <a:buClr>
                <a:schemeClr val="dk1"/>
              </a:buClr>
              <a:buSzPct val="100000"/>
              <a:buFont typeface="Arial"/>
              <a:buChar char="•"/>
            </a:pPr>
            <a:r>
              <a:rPr b="1" lang="el-GR">
                <a:latin typeface="Times New Roman"/>
                <a:ea typeface="Times New Roman"/>
                <a:cs typeface="Times New Roman"/>
                <a:sym typeface="Times New Roman"/>
              </a:rPr>
              <a:t>Technology:</a:t>
            </a:r>
            <a:r>
              <a:rPr lang="el-GR">
                <a:latin typeface="Times New Roman"/>
                <a:ea typeface="Times New Roman"/>
                <a:cs typeface="Times New Roman"/>
                <a:sym typeface="Times New Roman"/>
              </a:rPr>
              <a:t> A gateway to the world or a wall between us?</a:t>
            </a:r>
            <a:endParaRPr>
              <a:latin typeface="Times New Roman"/>
              <a:ea typeface="Times New Roman"/>
              <a:cs typeface="Times New Roman"/>
              <a:sym typeface="Times New Roman"/>
            </a:endParaRPr>
          </a:p>
          <a:p>
            <a:pPr indent="-332740" lvl="0" marL="457200" rtl="0" algn="l">
              <a:lnSpc>
                <a:spcPct val="120000"/>
              </a:lnSpc>
              <a:spcBef>
                <a:spcPts val="1000"/>
              </a:spcBef>
              <a:spcAft>
                <a:spcPts val="0"/>
              </a:spcAft>
              <a:buClr>
                <a:schemeClr val="dk1"/>
              </a:buClr>
              <a:buSzPct val="100000"/>
              <a:buFont typeface="Arial"/>
              <a:buNone/>
            </a:pPr>
            <a:r>
              <a:t/>
            </a:r>
            <a:endParaRPr>
              <a:latin typeface="Times New Roman"/>
              <a:ea typeface="Times New Roman"/>
              <a:cs typeface="Times New Roman"/>
              <a:sym typeface="Times New Roman"/>
            </a:endParaRPr>
          </a:p>
          <a:p>
            <a:pPr indent="-470535" lvl="0" marL="457200" rtl="0" algn="l">
              <a:lnSpc>
                <a:spcPct val="120000"/>
              </a:lnSpc>
              <a:spcBef>
                <a:spcPts val="1000"/>
              </a:spcBef>
              <a:spcAft>
                <a:spcPts val="0"/>
              </a:spcAft>
              <a:buClr>
                <a:schemeClr val="dk1"/>
              </a:buClr>
              <a:buSzPct val="100000"/>
              <a:buFont typeface="Arial"/>
              <a:buChar char="•"/>
            </a:pPr>
            <a:r>
              <a:rPr b="1" lang="el-GR">
                <a:latin typeface="Times New Roman"/>
                <a:ea typeface="Times New Roman"/>
                <a:cs typeface="Times New Roman"/>
                <a:sym typeface="Times New Roman"/>
              </a:rPr>
              <a:t>The Reality: </a:t>
            </a:r>
            <a:r>
              <a:rPr lang="el-GR">
                <a:latin typeface="Times New Roman"/>
                <a:ea typeface="Times New Roman"/>
                <a:cs typeface="Times New Roman"/>
                <a:sym typeface="Times New Roman"/>
              </a:rPr>
              <a:t>53% of people wake up during the night to check their phones. </a:t>
            </a:r>
            <a:endParaRPr>
              <a:latin typeface="Times New Roman"/>
              <a:ea typeface="Times New Roman"/>
              <a:cs typeface="Times New Roman"/>
              <a:sym typeface="Times New Roman"/>
            </a:endParaRPr>
          </a:p>
          <a:p>
            <a:pPr indent="-332740" lvl="0" marL="457200" rtl="0" algn="l">
              <a:lnSpc>
                <a:spcPct val="120000"/>
              </a:lnSpc>
              <a:spcBef>
                <a:spcPts val="1000"/>
              </a:spcBef>
              <a:spcAft>
                <a:spcPts val="0"/>
              </a:spcAft>
              <a:buClr>
                <a:schemeClr val="dk1"/>
              </a:buClr>
              <a:buSzPct val="100000"/>
              <a:buFont typeface="Arial"/>
              <a:buNone/>
            </a:pPr>
            <a:r>
              <a:t/>
            </a:r>
            <a:endParaRPr>
              <a:latin typeface="Times New Roman"/>
              <a:ea typeface="Times New Roman"/>
              <a:cs typeface="Times New Roman"/>
              <a:sym typeface="Times New Roman"/>
            </a:endParaRPr>
          </a:p>
          <a:p>
            <a:pPr indent="-470535" lvl="0" marL="457200" rtl="0" algn="l">
              <a:lnSpc>
                <a:spcPct val="120000"/>
              </a:lnSpc>
              <a:spcBef>
                <a:spcPts val="1000"/>
              </a:spcBef>
              <a:spcAft>
                <a:spcPts val="0"/>
              </a:spcAft>
              <a:buClr>
                <a:schemeClr val="dk1"/>
              </a:buClr>
              <a:buSzPct val="100000"/>
              <a:buFont typeface="Arial"/>
              <a:buChar char="•"/>
            </a:pPr>
            <a:r>
              <a:rPr b="1" lang="el-GR">
                <a:latin typeface="Times New Roman"/>
                <a:ea typeface="Times New Roman"/>
                <a:cs typeface="Times New Roman"/>
                <a:sym typeface="Times New Roman"/>
              </a:rPr>
              <a:t>The Goal:</a:t>
            </a:r>
            <a:r>
              <a:rPr lang="el-GR">
                <a:latin typeface="Times New Roman"/>
                <a:ea typeface="Times New Roman"/>
                <a:cs typeface="Times New Roman"/>
                <a:sym typeface="Times New Roman"/>
              </a:rPr>
              <a:t> Not to quit technology, but to regain Agency (the power to choose)</a:t>
            </a:r>
            <a:endParaRPr>
              <a:latin typeface="Times New Roman"/>
              <a:ea typeface="Times New Roman"/>
              <a:cs typeface="Times New Roman"/>
              <a:sym typeface="Times New Roman"/>
            </a:endParaRPr>
          </a:p>
          <a:p>
            <a:pPr indent="-332740" lvl="0" marL="457200" rtl="0" algn="l">
              <a:lnSpc>
                <a:spcPct val="120000"/>
              </a:lnSpc>
              <a:spcBef>
                <a:spcPts val="1000"/>
              </a:spcBef>
              <a:spcAft>
                <a:spcPts val="0"/>
              </a:spcAft>
              <a:buClr>
                <a:schemeClr val="dk1"/>
              </a:buClr>
              <a:buSzPct val="100000"/>
              <a:buFont typeface="Arial"/>
              <a:buNone/>
            </a:pPr>
            <a:r>
              <a:t/>
            </a:r>
            <a:endParaRPr>
              <a:latin typeface="Times New Roman"/>
              <a:ea typeface="Times New Roman"/>
              <a:cs typeface="Times New Roman"/>
              <a:sym typeface="Times New Roman"/>
            </a:endParaRPr>
          </a:p>
          <a:p>
            <a:pPr indent="0" lvl="0" marL="0" rtl="0" algn="l">
              <a:lnSpc>
                <a:spcPct val="120000"/>
              </a:lnSpc>
              <a:spcBef>
                <a:spcPts val="1000"/>
              </a:spcBef>
              <a:spcAft>
                <a:spcPts val="0"/>
              </a:spcAft>
              <a:buClr>
                <a:schemeClr val="accent1"/>
              </a:buClr>
              <a:buSzPct val="100000"/>
              <a:buNone/>
            </a:pPr>
            <a:r>
              <a:rPr b="1" lang="el-GR">
                <a:solidFill>
                  <a:schemeClr val="accent1"/>
                </a:solidFill>
                <a:latin typeface="Times New Roman"/>
                <a:ea typeface="Times New Roman"/>
                <a:cs typeface="Times New Roman"/>
                <a:sym typeface="Times New Roman"/>
              </a:rPr>
              <a:t>How many times have you picked up the phone today without knowing why?</a:t>
            </a:r>
            <a:endParaRPr b="1">
              <a:solidFill>
                <a:schemeClr val="accent1"/>
              </a:solidFill>
              <a:latin typeface="Times New Roman"/>
              <a:ea typeface="Times New Roman"/>
              <a:cs typeface="Times New Roman"/>
              <a:sym typeface="Times New Roman"/>
            </a:endParaRPr>
          </a:p>
        </p:txBody>
      </p:sp>
      <p:sp>
        <p:nvSpPr>
          <p:cNvPr id="201" name="Google Shape;201;p2"/>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pic>
        <p:nvPicPr>
          <p:cNvPr descr="Εικόνα που περιέχει σκοτάδι, μαύρο, μοβ, ματζέντα&#10;&#10;Το περιεχόμενο που δημιουργείται από AI ενδέχεται να είναι εσφαλμένο." id="202" name="Google Shape;202;p2"/>
          <p:cNvPicPr preferRelativeResize="0"/>
          <p:nvPr/>
        </p:nvPicPr>
        <p:blipFill rotWithShape="1">
          <a:blip r:embed="rId3">
            <a:alphaModFix/>
          </a:blip>
          <a:srcRect b="0" l="0" r="0" t="0"/>
          <a:stretch/>
        </p:blipFill>
        <p:spPr>
          <a:xfrm>
            <a:off x="70830" y="143752"/>
            <a:ext cx="1174495" cy="237248"/>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20"/>
          <p:cNvSpPr txBox="1"/>
          <p:nvPr>
            <p:ph type="title"/>
          </p:nvPr>
        </p:nvSpPr>
        <p:spPr>
          <a:xfrm>
            <a:off x="1167492" y="784802"/>
            <a:ext cx="9779183" cy="82264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l-GR" sz="4000">
                <a:latin typeface="Times New Roman"/>
                <a:ea typeface="Times New Roman"/>
                <a:cs typeface="Times New Roman"/>
                <a:sym typeface="Times New Roman"/>
              </a:rPr>
              <a:t>Moving from Control to Meaning (ACT Approach)</a:t>
            </a:r>
            <a:endParaRPr sz="4000">
              <a:latin typeface="Times New Roman"/>
              <a:ea typeface="Times New Roman"/>
              <a:cs typeface="Times New Roman"/>
              <a:sym typeface="Times New Roman"/>
            </a:endParaRPr>
          </a:p>
        </p:txBody>
      </p:sp>
      <p:sp>
        <p:nvSpPr>
          <p:cNvPr id="354" name="Google Shape;354;p20"/>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pic>
        <p:nvPicPr>
          <p:cNvPr descr="Acceptance and Commitment Therapy | Health and Healing Therapy" id="355" name="Google Shape;355;p20"/>
          <p:cNvPicPr preferRelativeResize="0"/>
          <p:nvPr>
            <p:ph idx="1" type="body"/>
          </p:nvPr>
        </p:nvPicPr>
        <p:blipFill rotWithShape="1">
          <a:blip r:embed="rId3">
            <a:alphaModFix/>
          </a:blip>
          <a:srcRect b="0" l="0" r="0" t="0"/>
          <a:stretch/>
        </p:blipFill>
        <p:spPr>
          <a:xfrm>
            <a:off x="684984" y="1920240"/>
            <a:ext cx="4638992" cy="4638992"/>
          </a:xfrm>
          <a:prstGeom prst="rect">
            <a:avLst/>
          </a:prstGeom>
          <a:noFill/>
          <a:ln>
            <a:noFill/>
          </a:ln>
        </p:spPr>
      </p:pic>
      <p:sp>
        <p:nvSpPr>
          <p:cNvPr id="356" name="Google Shape;356;p20"/>
          <p:cNvSpPr txBox="1"/>
          <p:nvPr/>
        </p:nvSpPr>
        <p:spPr>
          <a:xfrm>
            <a:off x="5519651" y="2006937"/>
            <a:ext cx="6291300" cy="32784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i="0" lang="el-GR" sz="1800" u="none" cap="none" strike="noStrike">
                <a:solidFill>
                  <a:schemeClr val="dk1"/>
                </a:solidFill>
                <a:latin typeface="Times New Roman"/>
                <a:ea typeface="Times New Roman"/>
                <a:cs typeface="Times New Roman"/>
                <a:sym typeface="Times New Roman"/>
              </a:rPr>
              <a:t>An ACT (Acceptance and Commitment Therapy) approach to a digital detox focuses on </a:t>
            </a:r>
            <a:r>
              <a:rPr b="1" i="0" lang="el-GR" sz="1800" u="none" cap="none" strike="noStrike">
                <a:solidFill>
                  <a:schemeClr val="accent1"/>
                </a:solidFill>
                <a:latin typeface="Times New Roman"/>
                <a:ea typeface="Times New Roman"/>
                <a:cs typeface="Times New Roman"/>
                <a:sym typeface="Times New Roman"/>
              </a:rPr>
              <a:t>accepting uncomfortable urges to check devices while committing to actions aligned with personal values</a:t>
            </a:r>
            <a:r>
              <a:rPr i="0" lang="el-GR" sz="1800" u="none" cap="none" strike="noStrike">
                <a:solidFill>
                  <a:schemeClr val="dk1"/>
                </a:solidFill>
                <a:latin typeface="Times New Roman"/>
                <a:ea typeface="Times New Roman"/>
                <a:cs typeface="Times New Roman"/>
                <a:sym typeface="Times New Roman"/>
              </a:rPr>
              <a:t>, such as mindfulness, presence, and improved well-being</a:t>
            </a:r>
            <a:r>
              <a:rPr i="0" lang="el-GR" sz="1800" u="none" cap="none" strike="noStrike">
                <a:solidFill>
                  <a:srgbClr val="0A0A0A"/>
                </a:solidFill>
                <a:latin typeface="Times New Roman"/>
                <a:ea typeface="Times New Roman"/>
                <a:cs typeface="Times New Roman"/>
                <a:sym typeface="Times New Roman"/>
              </a:rPr>
              <a:t>. </a:t>
            </a:r>
            <a:endParaRPr>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t/>
            </a:r>
            <a:endParaRPr i="0" sz="1800" u="none" cap="none" strike="noStrike">
              <a:solidFill>
                <a:srgbClr val="0A0A0A"/>
              </a:solidFill>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rPr i="0" lang="el-GR" sz="1800" u="none" cap="none" strike="noStrike">
                <a:solidFill>
                  <a:srgbClr val="0A0A0A"/>
                </a:solidFill>
                <a:latin typeface="Times New Roman"/>
                <a:ea typeface="Times New Roman"/>
                <a:cs typeface="Times New Roman"/>
                <a:sym typeface="Times New Roman"/>
              </a:rPr>
              <a:t>This approach involves identifying why you want to disconnect, reducing screen time, and replacing it with meaningful,, real-world activities.</a:t>
            </a:r>
            <a:endParaRPr i="0" sz="1800" u="none" cap="none" strike="noStrike">
              <a:solidFill>
                <a:schemeClr val="dk1"/>
              </a:solidFill>
              <a:latin typeface="Times New Roman"/>
              <a:ea typeface="Times New Roman"/>
              <a:cs typeface="Times New Roman"/>
              <a:sym typeface="Times New Roman"/>
            </a:endParaRPr>
          </a:p>
        </p:txBody>
      </p:sp>
      <p:pic>
        <p:nvPicPr>
          <p:cNvPr descr="Εικόνα που περιέχει σκοτάδι, μαύρο, μοβ, ματζέντα&#10;&#10;Το περιεχόμενο που δημιουργείται από AI ενδέχεται να είναι εσφαλμένο." id="357" name="Google Shape;357;p20"/>
          <p:cNvPicPr preferRelativeResize="0"/>
          <p:nvPr/>
        </p:nvPicPr>
        <p:blipFill rotWithShape="1">
          <a:blip r:embed="rId4">
            <a:alphaModFix/>
          </a:blip>
          <a:srcRect b="0" l="0" r="0" t="0"/>
          <a:stretch/>
        </p:blipFill>
        <p:spPr>
          <a:xfrm>
            <a:off x="70830" y="143752"/>
            <a:ext cx="1174495" cy="23724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p21"/>
          <p:cNvSpPr txBox="1"/>
          <p:nvPr>
            <p:ph type="title"/>
          </p:nvPr>
        </p:nvSpPr>
        <p:spPr>
          <a:xfrm>
            <a:off x="1167492" y="784802"/>
            <a:ext cx="9779183" cy="82264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l-GR" sz="4000">
                <a:latin typeface="Times New Roman"/>
                <a:ea typeface="Times New Roman"/>
                <a:cs typeface="Times New Roman"/>
                <a:sym typeface="Times New Roman"/>
              </a:rPr>
              <a:t>Moving from Control to Meaning (ACT Approach)</a:t>
            </a:r>
            <a:endParaRPr sz="4000">
              <a:latin typeface="Times New Roman"/>
              <a:ea typeface="Times New Roman"/>
              <a:cs typeface="Times New Roman"/>
              <a:sym typeface="Times New Roman"/>
            </a:endParaRPr>
          </a:p>
        </p:txBody>
      </p:sp>
      <p:sp>
        <p:nvSpPr>
          <p:cNvPr id="363" name="Google Shape;363;p21"/>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sp>
        <p:nvSpPr>
          <p:cNvPr id="364" name="Google Shape;364;p21"/>
          <p:cNvSpPr txBox="1"/>
          <p:nvPr/>
        </p:nvSpPr>
        <p:spPr>
          <a:xfrm>
            <a:off x="748145" y="1923810"/>
            <a:ext cx="10025100" cy="41097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1" i="0" lang="el-GR" sz="1800" u="none" cap="none" strike="noStrike">
                <a:solidFill>
                  <a:schemeClr val="accent1"/>
                </a:solidFill>
                <a:latin typeface="Times New Roman"/>
                <a:ea typeface="Times New Roman"/>
                <a:cs typeface="Times New Roman"/>
                <a:sym typeface="Times New Roman"/>
              </a:rPr>
              <a:t>Key Aspects of an ACT-Based Digital Detox</a:t>
            </a:r>
            <a:endParaRPr>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rPr b="1" i="0" lang="el-GR" sz="1800" u="none" cap="none" strike="noStrike">
                <a:solidFill>
                  <a:schemeClr val="dk1"/>
                </a:solidFill>
                <a:latin typeface="Times New Roman"/>
                <a:ea typeface="Times New Roman"/>
                <a:cs typeface="Times New Roman"/>
                <a:sym typeface="Times New Roman"/>
              </a:rPr>
              <a:t>Mindfulness &amp; Acceptance (The "ACT"):</a:t>
            </a:r>
            <a:r>
              <a:rPr i="0" lang="el-GR" sz="1800" u="none" cap="none" strike="noStrike">
                <a:solidFill>
                  <a:schemeClr val="dk1"/>
                </a:solidFill>
                <a:latin typeface="Times New Roman"/>
                <a:ea typeface="Times New Roman"/>
                <a:cs typeface="Times New Roman"/>
                <a:sym typeface="Times New Roman"/>
              </a:rPr>
              <a:t> Instead of fighting the urge to check your phone, acknowledge it without acting on it. This builds psychological flexibility.</a:t>
            </a:r>
            <a:endParaRPr>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t/>
            </a:r>
            <a:endParaRPr i="0" sz="1800" u="none" cap="none" strike="noStrike">
              <a:solidFill>
                <a:schemeClr val="dk1"/>
              </a:solidFill>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rPr b="1" i="0" lang="el-GR" sz="1800" u="none" cap="none" strike="noStrike">
                <a:solidFill>
                  <a:schemeClr val="dk1"/>
                </a:solidFill>
                <a:latin typeface="Times New Roman"/>
                <a:ea typeface="Times New Roman"/>
                <a:cs typeface="Times New Roman"/>
                <a:sym typeface="Times New Roman"/>
              </a:rPr>
              <a:t>Values-Based Action (The "Commitment"):</a:t>
            </a:r>
            <a:r>
              <a:rPr i="0" lang="el-GR" sz="1800" u="none" cap="none" strike="noStrike">
                <a:solidFill>
                  <a:schemeClr val="dk1"/>
                </a:solidFill>
                <a:latin typeface="Times New Roman"/>
                <a:ea typeface="Times New Roman"/>
                <a:cs typeface="Times New Roman"/>
                <a:sym typeface="Times New Roman"/>
              </a:rPr>
              <a:t> Identify what truly matters to you (e.g., family time, nature, creativity) and dedicate time to those activities instead of scrolling.</a:t>
            </a:r>
            <a:endParaRPr>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t/>
            </a:r>
            <a:endParaRPr i="0" sz="1800" u="none" cap="none" strike="noStrike">
              <a:solidFill>
                <a:schemeClr val="dk1"/>
              </a:solidFill>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rPr b="1" i="0" lang="el-GR" sz="1800" u="none" cap="none" strike="noStrike">
                <a:solidFill>
                  <a:schemeClr val="dk1"/>
                </a:solidFill>
                <a:latin typeface="Times New Roman"/>
                <a:ea typeface="Times New Roman"/>
                <a:cs typeface="Times New Roman"/>
                <a:sym typeface="Times New Roman"/>
              </a:rPr>
              <a:t>Defusion:</a:t>
            </a:r>
            <a:r>
              <a:rPr i="0" lang="el-GR" sz="1800" u="none" cap="none" strike="noStrike">
                <a:solidFill>
                  <a:schemeClr val="dk1"/>
                </a:solidFill>
                <a:latin typeface="Times New Roman"/>
                <a:ea typeface="Times New Roman"/>
                <a:cs typeface="Times New Roman"/>
                <a:sym typeface="Times New Roman"/>
              </a:rPr>
              <a:t> View digital demands as just thoughts or notifications, rather than urgent commands, reducing their power over your behavior.</a:t>
            </a:r>
            <a:endParaRPr>
              <a:latin typeface="Times New Roman"/>
              <a:ea typeface="Times New Roman"/>
              <a:cs typeface="Times New Roman"/>
              <a:sym typeface="Times New Roman"/>
            </a:endParaRPr>
          </a:p>
          <a:p>
            <a:pPr indent="0" lvl="0" marL="0" marR="0" rtl="0" algn="l">
              <a:lnSpc>
                <a:spcPct val="150000"/>
              </a:lnSpc>
              <a:spcBef>
                <a:spcPts val="0"/>
              </a:spcBef>
              <a:spcAft>
                <a:spcPts val="0"/>
              </a:spcAft>
              <a:buNone/>
            </a:pPr>
            <a:r>
              <a:t/>
            </a:r>
            <a:endParaRPr b="0" i="0" sz="1800" u="none" cap="none" strike="noStrike">
              <a:solidFill>
                <a:schemeClr val="dk1"/>
              </a:solidFill>
              <a:latin typeface="Arial"/>
              <a:ea typeface="Arial"/>
              <a:cs typeface="Arial"/>
              <a:sym typeface="Arial"/>
            </a:endParaRPr>
          </a:p>
        </p:txBody>
      </p:sp>
      <p:pic>
        <p:nvPicPr>
          <p:cNvPr descr="Εικόνα που περιέχει σκοτάδι, μαύρο, μοβ, ματζέντα&#10;&#10;Το περιεχόμενο που δημιουργείται από AI ενδέχεται να είναι εσφαλμένο." id="365" name="Google Shape;365;p21"/>
          <p:cNvPicPr preferRelativeResize="0"/>
          <p:nvPr/>
        </p:nvPicPr>
        <p:blipFill rotWithShape="1">
          <a:blip r:embed="rId3">
            <a:alphaModFix/>
          </a:blip>
          <a:srcRect b="0" l="0" r="0" t="0"/>
          <a:stretch/>
        </p:blipFill>
        <p:spPr>
          <a:xfrm>
            <a:off x="70830" y="143752"/>
            <a:ext cx="1174495" cy="237248"/>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g3c69badaba4_0_0"/>
          <p:cNvSpPr txBox="1"/>
          <p:nvPr>
            <p:ph type="title"/>
          </p:nvPr>
        </p:nvSpPr>
        <p:spPr>
          <a:xfrm>
            <a:off x="1167492" y="381000"/>
            <a:ext cx="9779100" cy="13257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l-GR" sz="4000">
                <a:solidFill>
                  <a:schemeClr val="accent1"/>
                </a:solidFill>
                <a:latin typeface="Times New Roman"/>
                <a:ea typeface="Times New Roman"/>
                <a:cs typeface="Times New Roman"/>
                <a:sym typeface="Times New Roman"/>
              </a:rPr>
              <a:t>Case Study for Students: </a:t>
            </a:r>
            <a:endParaRPr sz="4000">
              <a:solidFill>
                <a:schemeClr val="accent1"/>
              </a:solidFill>
              <a:latin typeface="Times New Roman"/>
              <a:ea typeface="Times New Roman"/>
              <a:cs typeface="Times New Roman"/>
              <a:sym typeface="Times New Roman"/>
            </a:endParaRPr>
          </a:p>
          <a:p>
            <a:pPr indent="0" lvl="0" marL="0" rtl="0" algn="l">
              <a:spcBef>
                <a:spcPts val="0"/>
              </a:spcBef>
              <a:spcAft>
                <a:spcPts val="0"/>
              </a:spcAft>
              <a:buNone/>
            </a:pPr>
            <a:r>
              <a:rPr lang="el-GR" sz="4000">
                <a:latin typeface="Times New Roman"/>
                <a:ea typeface="Times New Roman"/>
                <a:cs typeface="Times New Roman"/>
                <a:sym typeface="Times New Roman"/>
              </a:rPr>
              <a:t>The Infinite Loop &amp; FOMO</a:t>
            </a:r>
            <a:endParaRPr sz="4000">
              <a:latin typeface="Times New Roman"/>
              <a:ea typeface="Times New Roman"/>
              <a:cs typeface="Times New Roman"/>
              <a:sym typeface="Times New Roman"/>
            </a:endParaRPr>
          </a:p>
        </p:txBody>
      </p:sp>
      <p:sp>
        <p:nvSpPr>
          <p:cNvPr id="372" name="Google Shape;372;g3c69badaba4_0_0"/>
          <p:cNvSpPr txBox="1"/>
          <p:nvPr>
            <p:ph idx="1" type="body"/>
          </p:nvPr>
        </p:nvSpPr>
        <p:spPr>
          <a:xfrm>
            <a:off x="1167500" y="2017475"/>
            <a:ext cx="9375600" cy="1799100"/>
          </a:xfrm>
          <a:prstGeom prst="rect">
            <a:avLst/>
          </a:prstGeom>
          <a:solidFill>
            <a:schemeClr val="lt1"/>
          </a:solidFill>
          <a:ln cap="flat" cmpd="sng" w="9525">
            <a:solidFill>
              <a:schemeClr val="accent1"/>
            </a:solidFill>
            <a:prstDash val="solid"/>
            <a:round/>
            <a:headEnd len="sm" w="sm" type="none"/>
            <a:tailEnd len="sm" w="sm" type="none"/>
          </a:ln>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b="1" lang="el-GR" sz="1900">
                <a:latin typeface="Times New Roman"/>
                <a:ea typeface="Times New Roman"/>
                <a:cs typeface="Times New Roman"/>
                <a:sym typeface="Times New Roman"/>
              </a:rPr>
              <a:t>The Scenario:</a:t>
            </a:r>
            <a:r>
              <a:rPr lang="el-GR" sz="1900">
                <a:latin typeface="Times New Roman"/>
                <a:ea typeface="Times New Roman"/>
                <a:cs typeface="Times New Roman"/>
                <a:sym typeface="Times New Roman"/>
              </a:rPr>
              <a:t> Alex is a 16-year-old student who starts his homework at 18:00. By 21:00, he realizes he hasn't finished a single page because he keeps checking "quick" notifications on TikTok and Instagram. He feels an intense pressure to reply to group chats immediately, fearing he will be left out of the conversation (FOMO). By the time he goes to bed, he feels exhausted, "empty," and anxious about the next day.</a:t>
            </a:r>
            <a:endParaRPr sz="3600">
              <a:latin typeface="Times New Roman"/>
              <a:ea typeface="Times New Roman"/>
              <a:cs typeface="Times New Roman"/>
              <a:sym typeface="Times New Roman"/>
            </a:endParaRPr>
          </a:p>
        </p:txBody>
      </p:sp>
      <p:sp>
        <p:nvSpPr>
          <p:cNvPr id="373" name="Google Shape;373;g3c69badaba4_0_0"/>
          <p:cNvSpPr txBox="1"/>
          <p:nvPr>
            <p:ph idx="12" type="sldNum"/>
          </p:nvPr>
        </p:nvSpPr>
        <p:spPr>
          <a:xfrm>
            <a:off x="10153276" y="6356350"/>
            <a:ext cx="16578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l-GR"/>
              <a:t>‹#›</a:t>
            </a:fld>
            <a:endParaRPr/>
          </a:p>
        </p:txBody>
      </p:sp>
      <p:sp>
        <p:nvSpPr>
          <p:cNvPr id="374" name="Google Shape;374;g3c69badaba4_0_0"/>
          <p:cNvSpPr txBox="1"/>
          <p:nvPr/>
        </p:nvSpPr>
        <p:spPr>
          <a:xfrm>
            <a:off x="1167500" y="4264050"/>
            <a:ext cx="8913600" cy="1365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None/>
            </a:pPr>
            <a:r>
              <a:rPr b="1" lang="el-GR" sz="1500">
                <a:solidFill>
                  <a:schemeClr val="dk1"/>
                </a:solidFill>
                <a:latin typeface="Times New Roman"/>
                <a:ea typeface="Times New Roman"/>
                <a:cs typeface="Times New Roman"/>
                <a:sym typeface="Times New Roman"/>
              </a:rPr>
              <a:t>For Discussion &amp; Reflection:</a:t>
            </a:r>
            <a:endParaRPr b="1" sz="1500">
              <a:solidFill>
                <a:schemeClr val="dk1"/>
              </a:solidFill>
              <a:latin typeface="Times New Roman"/>
              <a:ea typeface="Times New Roman"/>
              <a:cs typeface="Times New Roman"/>
              <a:sym typeface="Times New Roman"/>
            </a:endParaRPr>
          </a:p>
          <a:p>
            <a:pPr indent="-323850" lvl="0" marL="457200" rtl="0" algn="l">
              <a:lnSpc>
                <a:spcPct val="115000"/>
              </a:lnSpc>
              <a:spcBef>
                <a:spcPts val="1200"/>
              </a:spcBef>
              <a:spcAft>
                <a:spcPts val="0"/>
              </a:spcAft>
              <a:buClr>
                <a:schemeClr val="dk1"/>
              </a:buClr>
              <a:buSzPts val="1500"/>
              <a:buChar char="●"/>
            </a:pPr>
            <a:r>
              <a:rPr lang="el-GR" sz="1500">
                <a:solidFill>
                  <a:schemeClr val="dk1"/>
                </a:solidFill>
                <a:latin typeface="Times New Roman"/>
                <a:ea typeface="Times New Roman"/>
                <a:cs typeface="Times New Roman"/>
                <a:sym typeface="Times New Roman"/>
              </a:rPr>
              <a:t>W</a:t>
            </a:r>
            <a:r>
              <a:rPr lang="el-GR" sz="1500">
                <a:solidFill>
                  <a:schemeClr val="dk1"/>
                </a:solidFill>
                <a:latin typeface="Times New Roman"/>
                <a:ea typeface="Times New Roman"/>
                <a:cs typeface="Times New Roman"/>
                <a:sym typeface="Times New Roman"/>
              </a:rPr>
              <a:t>hich value is Alex trying to serve (e.g., Connection) and how is his digital behavior actually moving him away from it?</a:t>
            </a:r>
            <a:endParaRPr sz="1500">
              <a:solidFill>
                <a:schemeClr val="dk1"/>
              </a:solidFill>
              <a:latin typeface="Times New Roman"/>
              <a:ea typeface="Times New Roman"/>
              <a:cs typeface="Times New Roman"/>
              <a:sym typeface="Times New Roman"/>
            </a:endParaRPr>
          </a:p>
          <a:p>
            <a:pPr indent="-323850" lvl="0" marL="457200" rtl="0" algn="l">
              <a:lnSpc>
                <a:spcPct val="115000"/>
              </a:lnSpc>
              <a:spcBef>
                <a:spcPts val="0"/>
              </a:spcBef>
              <a:spcAft>
                <a:spcPts val="0"/>
              </a:spcAft>
              <a:buClr>
                <a:schemeClr val="dk1"/>
              </a:buClr>
              <a:buSzPts val="1500"/>
              <a:buChar char="●"/>
            </a:pPr>
            <a:r>
              <a:rPr lang="el-GR" sz="1500">
                <a:solidFill>
                  <a:schemeClr val="dk1"/>
                </a:solidFill>
                <a:latin typeface="Times New Roman"/>
                <a:ea typeface="Times New Roman"/>
                <a:cs typeface="Times New Roman"/>
                <a:sym typeface="Times New Roman"/>
              </a:rPr>
              <a:t>How can Alex regain his "Agency" (the power to choose) before he even unlocks his phone?</a:t>
            </a:r>
            <a:endParaRPr sz="1500">
              <a:solidFill>
                <a:schemeClr val="dk1"/>
              </a:solidFill>
              <a:latin typeface="Times New Roman"/>
              <a:ea typeface="Times New Roman"/>
              <a:cs typeface="Times New Roman"/>
              <a:sym typeface="Times New Roman"/>
            </a:endParaRPr>
          </a:p>
        </p:txBody>
      </p:sp>
      <p:pic>
        <p:nvPicPr>
          <p:cNvPr descr="Εικόνα που περιέχει σκοτάδι, μαύρο, μοβ, ματζέντα&#10;&#10;Το περιεχόμενο που δημιουργείται από AI ενδέχεται να είναι εσφαλμένο." id="375" name="Google Shape;375;g3c69badaba4_0_0"/>
          <p:cNvPicPr preferRelativeResize="0"/>
          <p:nvPr/>
        </p:nvPicPr>
        <p:blipFill rotWithShape="1">
          <a:blip r:embed="rId3">
            <a:alphaModFix/>
          </a:blip>
          <a:srcRect b="0" l="0" r="0" t="0"/>
          <a:stretch/>
        </p:blipFill>
        <p:spPr>
          <a:xfrm>
            <a:off x="70830" y="143752"/>
            <a:ext cx="1174495" cy="237248"/>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g3c69badaba4_0_12"/>
          <p:cNvSpPr txBox="1"/>
          <p:nvPr>
            <p:ph type="title"/>
          </p:nvPr>
        </p:nvSpPr>
        <p:spPr>
          <a:xfrm>
            <a:off x="1167492" y="381000"/>
            <a:ext cx="9779100" cy="13257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l-GR" sz="4000">
                <a:solidFill>
                  <a:schemeClr val="accent1"/>
                </a:solidFill>
                <a:latin typeface="Times New Roman"/>
                <a:ea typeface="Times New Roman"/>
                <a:cs typeface="Times New Roman"/>
                <a:sym typeface="Times New Roman"/>
              </a:rPr>
              <a:t>Case Study for Parents: </a:t>
            </a:r>
            <a:endParaRPr sz="4000">
              <a:solidFill>
                <a:schemeClr val="accent1"/>
              </a:solidFill>
              <a:latin typeface="Times New Roman"/>
              <a:ea typeface="Times New Roman"/>
              <a:cs typeface="Times New Roman"/>
              <a:sym typeface="Times New Roman"/>
            </a:endParaRPr>
          </a:p>
          <a:p>
            <a:pPr indent="0" lvl="0" marL="0" rtl="0" algn="l">
              <a:spcBef>
                <a:spcPts val="0"/>
              </a:spcBef>
              <a:spcAft>
                <a:spcPts val="0"/>
              </a:spcAft>
              <a:buNone/>
            </a:pPr>
            <a:r>
              <a:rPr lang="el-GR" sz="4000">
                <a:latin typeface="Times New Roman"/>
                <a:ea typeface="Times New Roman"/>
                <a:cs typeface="Times New Roman"/>
                <a:sym typeface="Times New Roman"/>
              </a:rPr>
              <a:t>The Digital Escapism</a:t>
            </a:r>
            <a:endParaRPr sz="4000">
              <a:latin typeface="Times New Roman"/>
              <a:ea typeface="Times New Roman"/>
              <a:cs typeface="Times New Roman"/>
              <a:sym typeface="Times New Roman"/>
            </a:endParaRPr>
          </a:p>
        </p:txBody>
      </p:sp>
      <p:sp>
        <p:nvSpPr>
          <p:cNvPr id="382" name="Google Shape;382;g3c69badaba4_0_12"/>
          <p:cNvSpPr txBox="1"/>
          <p:nvPr>
            <p:ph idx="1" type="body"/>
          </p:nvPr>
        </p:nvSpPr>
        <p:spPr>
          <a:xfrm>
            <a:off x="1167500" y="2017474"/>
            <a:ext cx="9779100" cy="1881900"/>
          </a:xfrm>
          <a:prstGeom prst="rect">
            <a:avLst/>
          </a:prstGeom>
          <a:ln cap="flat" cmpd="sng" w="9525">
            <a:solidFill>
              <a:schemeClr val="accent1"/>
            </a:solidFill>
            <a:prstDash val="solid"/>
            <a:round/>
            <a:headEnd len="sm" w="sm" type="none"/>
            <a:tailEnd len="sm" w="sm" type="none"/>
          </a:ln>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b="1" lang="el-GR" sz="1900">
                <a:latin typeface="Times New Roman"/>
                <a:ea typeface="Times New Roman"/>
                <a:cs typeface="Times New Roman"/>
                <a:sym typeface="Times New Roman"/>
              </a:rPr>
              <a:t>The Scenario:</a:t>
            </a:r>
            <a:r>
              <a:rPr lang="el-GR" sz="1900">
                <a:latin typeface="Times New Roman"/>
                <a:ea typeface="Times New Roman"/>
                <a:cs typeface="Times New Roman"/>
                <a:sym typeface="Times New Roman"/>
              </a:rPr>
              <a:t> Sarah, a mother of two, returns home after a stressful day at work. Instead of engaging with her children, she finds herself hiding in the kitchen for 40 minutes, scrolling through lifestyle reels. She uses the screen to "numb" her stress (Emotional Numbing). Later, she feels guilty for being physically present but mentally absent, which leads to more stress and more scrolling.</a:t>
            </a:r>
            <a:endParaRPr sz="1900">
              <a:latin typeface="Times New Roman"/>
              <a:ea typeface="Times New Roman"/>
              <a:cs typeface="Times New Roman"/>
              <a:sym typeface="Times New Roman"/>
            </a:endParaRPr>
          </a:p>
        </p:txBody>
      </p:sp>
      <p:sp>
        <p:nvSpPr>
          <p:cNvPr id="383" name="Google Shape;383;g3c69badaba4_0_12"/>
          <p:cNvSpPr txBox="1"/>
          <p:nvPr>
            <p:ph idx="12" type="sldNum"/>
          </p:nvPr>
        </p:nvSpPr>
        <p:spPr>
          <a:xfrm>
            <a:off x="10153276" y="6356350"/>
            <a:ext cx="16578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l-GR"/>
              <a:t>‹#›</a:t>
            </a:fld>
            <a:endParaRPr/>
          </a:p>
        </p:txBody>
      </p:sp>
      <p:sp>
        <p:nvSpPr>
          <p:cNvPr id="384" name="Google Shape;384;g3c69badaba4_0_12"/>
          <p:cNvSpPr txBox="1"/>
          <p:nvPr/>
        </p:nvSpPr>
        <p:spPr>
          <a:xfrm>
            <a:off x="1167500" y="4299575"/>
            <a:ext cx="8985900" cy="1785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None/>
            </a:pPr>
            <a:r>
              <a:rPr b="1" lang="el-GR" sz="1500">
                <a:solidFill>
                  <a:schemeClr val="dk1"/>
                </a:solidFill>
                <a:latin typeface="Times New Roman"/>
                <a:ea typeface="Times New Roman"/>
                <a:cs typeface="Times New Roman"/>
                <a:sym typeface="Times New Roman"/>
              </a:rPr>
              <a:t>For Discussion &amp; Reflection:</a:t>
            </a:r>
            <a:endParaRPr b="1" sz="1500">
              <a:solidFill>
                <a:schemeClr val="dk1"/>
              </a:solidFill>
              <a:latin typeface="Times New Roman"/>
              <a:ea typeface="Times New Roman"/>
              <a:cs typeface="Times New Roman"/>
              <a:sym typeface="Times New Roman"/>
            </a:endParaRPr>
          </a:p>
          <a:p>
            <a:pPr indent="-323850" lvl="0" marL="457200" rtl="0" algn="l">
              <a:lnSpc>
                <a:spcPct val="115000"/>
              </a:lnSpc>
              <a:spcBef>
                <a:spcPts val="1200"/>
              </a:spcBef>
              <a:spcAft>
                <a:spcPts val="0"/>
              </a:spcAft>
              <a:buClr>
                <a:schemeClr val="dk1"/>
              </a:buClr>
              <a:buSzPts val="1500"/>
              <a:buFont typeface="Times New Roman"/>
              <a:buChar char="●"/>
            </a:pPr>
            <a:r>
              <a:rPr lang="el-GR" sz="1500">
                <a:solidFill>
                  <a:schemeClr val="dk1"/>
                </a:solidFill>
                <a:latin typeface="Times New Roman"/>
                <a:ea typeface="Times New Roman"/>
                <a:cs typeface="Times New Roman"/>
                <a:sym typeface="Times New Roman"/>
              </a:rPr>
              <a:t>Based on the "Physical Self" exercise, what do you think Sarah’s body is trying to tell her?</a:t>
            </a:r>
            <a:endParaRPr sz="1500">
              <a:solidFill>
                <a:schemeClr val="dk1"/>
              </a:solidFill>
              <a:latin typeface="Times New Roman"/>
              <a:ea typeface="Times New Roman"/>
              <a:cs typeface="Times New Roman"/>
              <a:sym typeface="Times New Roman"/>
            </a:endParaRPr>
          </a:p>
          <a:p>
            <a:pPr indent="-323850" lvl="0" marL="457200" rtl="0" algn="l">
              <a:lnSpc>
                <a:spcPct val="115000"/>
              </a:lnSpc>
              <a:spcBef>
                <a:spcPts val="0"/>
              </a:spcBef>
              <a:spcAft>
                <a:spcPts val="0"/>
              </a:spcAft>
              <a:buClr>
                <a:schemeClr val="dk1"/>
              </a:buClr>
              <a:buSzPts val="1500"/>
              <a:buFont typeface="Times New Roman"/>
              <a:buChar char="●"/>
            </a:pPr>
            <a:r>
              <a:rPr lang="el-GR" sz="1500">
                <a:solidFill>
                  <a:schemeClr val="dk1"/>
                </a:solidFill>
                <a:latin typeface="Times New Roman"/>
                <a:ea typeface="Times New Roman"/>
                <a:cs typeface="Times New Roman"/>
                <a:sym typeface="Times New Roman"/>
              </a:rPr>
              <a:t>Instead of feeling guilt, how can Sarah "Accept" her fatigue without using the phone as a shield?</a:t>
            </a:r>
            <a:endParaRPr sz="1500">
              <a:solidFill>
                <a:schemeClr val="dk1"/>
              </a:solidFill>
              <a:latin typeface="Times New Roman"/>
              <a:ea typeface="Times New Roman"/>
              <a:cs typeface="Times New Roman"/>
              <a:sym typeface="Times New Roman"/>
            </a:endParaRPr>
          </a:p>
          <a:p>
            <a:pPr indent="-323850" lvl="0" marL="457200" rtl="0" algn="l">
              <a:lnSpc>
                <a:spcPct val="115000"/>
              </a:lnSpc>
              <a:spcBef>
                <a:spcPts val="0"/>
              </a:spcBef>
              <a:spcAft>
                <a:spcPts val="0"/>
              </a:spcAft>
              <a:buClr>
                <a:schemeClr val="dk1"/>
              </a:buClr>
              <a:buSzPts val="1500"/>
              <a:buFont typeface="Times New Roman"/>
              <a:buChar char="●"/>
            </a:pPr>
            <a:r>
              <a:rPr lang="el-GR" sz="1500">
                <a:solidFill>
                  <a:schemeClr val="dk1"/>
                </a:solidFill>
                <a:latin typeface="Times New Roman"/>
                <a:ea typeface="Times New Roman"/>
                <a:cs typeface="Times New Roman"/>
                <a:sym typeface="Times New Roman"/>
              </a:rPr>
              <a:t>Which Core Value  does she want to prioritize during the first hour at home?</a:t>
            </a:r>
            <a:endParaRPr sz="1500">
              <a:solidFill>
                <a:schemeClr val="dk1"/>
              </a:solidFill>
              <a:latin typeface="Times New Roman"/>
              <a:ea typeface="Times New Roman"/>
              <a:cs typeface="Times New Roman"/>
              <a:sym typeface="Times New Roman"/>
            </a:endParaRPr>
          </a:p>
          <a:p>
            <a:pPr indent="0" lvl="0" marL="0" rtl="0" algn="l">
              <a:lnSpc>
                <a:spcPct val="115000"/>
              </a:lnSpc>
              <a:spcBef>
                <a:spcPts val="1200"/>
              </a:spcBef>
              <a:spcAft>
                <a:spcPts val="1200"/>
              </a:spcAft>
              <a:buNone/>
            </a:pPr>
            <a:r>
              <a:t/>
            </a:r>
            <a:endParaRPr sz="1500">
              <a:solidFill>
                <a:schemeClr val="dk1"/>
              </a:solidFill>
              <a:latin typeface="Times New Roman"/>
              <a:ea typeface="Times New Roman"/>
              <a:cs typeface="Times New Roman"/>
              <a:sym typeface="Times New Roman"/>
            </a:endParaRPr>
          </a:p>
        </p:txBody>
      </p:sp>
      <p:pic>
        <p:nvPicPr>
          <p:cNvPr descr="Εικόνα που περιέχει σκοτάδι, μαύρο, μοβ, ματζέντα&#10;&#10;Το περιεχόμενο που δημιουργείται από AI ενδέχεται να είναι εσφαλμένο." id="385" name="Google Shape;385;g3c69badaba4_0_12"/>
          <p:cNvPicPr preferRelativeResize="0"/>
          <p:nvPr/>
        </p:nvPicPr>
        <p:blipFill rotWithShape="1">
          <a:blip r:embed="rId3">
            <a:alphaModFix/>
          </a:blip>
          <a:srcRect b="0" l="0" r="0" t="0"/>
          <a:stretch/>
        </p:blipFill>
        <p:spPr>
          <a:xfrm>
            <a:off x="70830" y="143752"/>
            <a:ext cx="1174495" cy="23724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g3c69badaba4_0_24"/>
          <p:cNvSpPr txBox="1"/>
          <p:nvPr>
            <p:ph type="title"/>
          </p:nvPr>
        </p:nvSpPr>
        <p:spPr>
          <a:xfrm>
            <a:off x="1167492" y="381000"/>
            <a:ext cx="9779100" cy="13257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l-GR" sz="4000">
                <a:solidFill>
                  <a:schemeClr val="accent1"/>
                </a:solidFill>
                <a:latin typeface="Times New Roman"/>
                <a:ea typeface="Times New Roman"/>
                <a:cs typeface="Times New Roman"/>
                <a:sym typeface="Times New Roman"/>
              </a:rPr>
              <a:t>Case Study for Educators: </a:t>
            </a:r>
            <a:endParaRPr sz="4000">
              <a:solidFill>
                <a:schemeClr val="accent1"/>
              </a:solidFill>
              <a:latin typeface="Times New Roman"/>
              <a:ea typeface="Times New Roman"/>
              <a:cs typeface="Times New Roman"/>
              <a:sym typeface="Times New Roman"/>
            </a:endParaRPr>
          </a:p>
          <a:p>
            <a:pPr indent="0" lvl="0" marL="0" rtl="0" algn="l">
              <a:spcBef>
                <a:spcPts val="0"/>
              </a:spcBef>
              <a:spcAft>
                <a:spcPts val="0"/>
              </a:spcAft>
              <a:buNone/>
            </a:pPr>
            <a:r>
              <a:rPr lang="el-GR" sz="4000">
                <a:latin typeface="Times New Roman"/>
                <a:ea typeface="Times New Roman"/>
                <a:cs typeface="Times New Roman"/>
                <a:sym typeface="Times New Roman"/>
              </a:rPr>
              <a:t>The Boundary Blur</a:t>
            </a:r>
            <a:endParaRPr sz="4000">
              <a:latin typeface="Times New Roman"/>
              <a:ea typeface="Times New Roman"/>
              <a:cs typeface="Times New Roman"/>
              <a:sym typeface="Times New Roman"/>
            </a:endParaRPr>
          </a:p>
        </p:txBody>
      </p:sp>
      <p:sp>
        <p:nvSpPr>
          <p:cNvPr id="392" name="Google Shape;392;g3c69badaba4_0_24"/>
          <p:cNvSpPr txBox="1"/>
          <p:nvPr>
            <p:ph idx="1" type="body"/>
          </p:nvPr>
        </p:nvSpPr>
        <p:spPr>
          <a:xfrm>
            <a:off x="1167500" y="2029325"/>
            <a:ext cx="9779100" cy="1692600"/>
          </a:xfrm>
          <a:prstGeom prst="rect">
            <a:avLst/>
          </a:prstGeom>
          <a:ln cap="flat" cmpd="sng" w="9525">
            <a:solidFill>
              <a:schemeClr val="accent1"/>
            </a:solidFill>
            <a:prstDash val="solid"/>
            <a:round/>
            <a:headEnd len="sm" w="sm" type="none"/>
            <a:tailEnd len="sm" w="sm" type="none"/>
          </a:ln>
        </p:spPr>
        <p:txBody>
          <a:bodyPr anchorCtr="0" anchor="t" bIns="45700" lIns="91425" spcFirstLastPara="1" rIns="91425" wrap="square" tIns="45700">
            <a:noAutofit/>
          </a:bodyPr>
          <a:lstStyle/>
          <a:p>
            <a:pPr indent="0" lvl="0" marL="0" rtl="0" algn="l">
              <a:lnSpc>
                <a:spcPct val="115000"/>
              </a:lnSpc>
              <a:spcBef>
                <a:spcPts val="1000"/>
              </a:spcBef>
              <a:spcAft>
                <a:spcPts val="0"/>
              </a:spcAft>
              <a:buNone/>
            </a:pPr>
            <a:r>
              <a:rPr b="1" lang="el-GR" sz="1900">
                <a:latin typeface="Times New Roman"/>
                <a:ea typeface="Times New Roman"/>
                <a:cs typeface="Times New Roman"/>
                <a:sym typeface="Times New Roman"/>
              </a:rPr>
              <a:t>The Scenario:</a:t>
            </a:r>
            <a:r>
              <a:rPr lang="el-GR" sz="1900">
                <a:latin typeface="Times New Roman"/>
                <a:ea typeface="Times New Roman"/>
                <a:cs typeface="Times New Roman"/>
                <a:sym typeface="Times New Roman"/>
              </a:rPr>
              <a:t> Mr. Harris is a dedicated teacher who joined a Viber group with parents to "be helpful." Now, he receives messages at 22:00 on Sundays about homework or school events. He feels he </a:t>
            </a:r>
            <a:r>
              <a:rPr i="1" lang="el-GR" sz="1900">
                <a:latin typeface="Times New Roman"/>
                <a:ea typeface="Times New Roman"/>
                <a:cs typeface="Times New Roman"/>
                <a:sym typeface="Times New Roman"/>
              </a:rPr>
              <a:t>must</a:t>
            </a:r>
            <a:r>
              <a:rPr lang="el-GR" sz="1900">
                <a:latin typeface="Times New Roman"/>
                <a:ea typeface="Times New Roman"/>
                <a:cs typeface="Times New Roman"/>
                <a:sym typeface="Times New Roman"/>
              </a:rPr>
              <a:t> answer to show he cares (protecting his image as a "good teacher"), but he feels resentful and burnt out. He has stopped reading his favorite books because his mind is always "on call."</a:t>
            </a:r>
            <a:endParaRPr sz="3600">
              <a:latin typeface="Times New Roman"/>
              <a:ea typeface="Times New Roman"/>
              <a:cs typeface="Times New Roman"/>
              <a:sym typeface="Times New Roman"/>
            </a:endParaRPr>
          </a:p>
        </p:txBody>
      </p:sp>
      <p:sp>
        <p:nvSpPr>
          <p:cNvPr id="393" name="Google Shape;393;g3c69badaba4_0_24"/>
          <p:cNvSpPr txBox="1"/>
          <p:nvPr>
            <p:ph idx="12" type="sldNum"/>
          </p:nvPr>
        </p:nvSpPr>
        <p:spPr>
          <a:xfrm>
            <a:off x="10153276" y="6356350"/>
            <a:ext cx="16578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l-GR"/>
              <a:t>‹#›</a:t>
            </a:fld>
            <a:endParaRPr/>
          </a:p>
        </p:txBody>
      </p:sp>
      <p:sp>
        <p:nvSpPr>
          <p:cNvPr id="394" name="Google Shape;394;g3c69badaba4_0_24"/>
          <p:cNvSpPr txBox="1"/>
          <p:nvPr/>
        </p:nvSpPr>
        <p:spPr>
          <a:xfrm>
            <a:off x="1167500" y="4145600"/>
            <a:ext cx="9245100" cy="1365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None/>
            </a:pPr>
            <a:r>
              <a:rPr b="1" lang="el-GR" sz="1500">
                <a:solidFill>
                  <a:schemeClr val="dk1"/>
                </a:solidFill>
                <a:latin typeface="Times New Roman"/>
                <a:ea typeface="Times New Roman"/>
                <a:cs typeface="Times New Roman"/>
                <a:sym typeface="Times New Roman"/>
              </a:rPr>
              <a:t>For Discussion &amp; Reflection:</a:t>
            </a:r>
            <a:endParaRPr b="1" sz="1500">
              <a:solidFill>
                <a:schemeClr val="dk1"/>
              </a:solidFill>
              <a:latin typeface="Times New Roman"/>
              <a:ea typeface="Times New Roman"/>
              <a:cs typeface="Times New Roman"/>
              <a:sym typeface="Times New Roman"/>
            </a:endParaRPr>
          </a:p>
          <a:p>
            <a:pPr indent="-323850" lvl="0" marL="457200" rtl="0" algn="l">
              <a:lnSpc>
                <a:spcPct val="115000"/>
              </a:lnSpc>
              <a:spcBef>
                <a:spcPts val="1200"/>
              </a:spcBef>
              <a:spcAft>
                <a:spcPts val="0"/>
              </a:spcAft>
              <a:buClr>
                <a:schemeClr val="dk1"/>
              </a:buClr>
              <a:buSzPts val="1500"/>
              <a:buFont typeface="Times New Roman"/>
              <a:buChar char="●"/>
            </a:pPr>
            <a:r>
              <a:rPr lang="el-GR" sz="1500">
                <a:solidFill>
                  <a:schemeClr val="dk1"/>
                </a:solidFill>
                <a:latin typeface="Times New Roman"/>
                <a:ea typeface="Times New Roman"/>
                <a:cs typeface="Times New Roman"/>
                <a:sym typeface="Times New Roman"/>
              </a:rPr>
              <a:t>What is the actual cost for Mr. Harris when he ignores his own boundaries?</a:t>
            </a:r>
            <a:endParaRPr sz="1500">
              <a:solidFill>
                <a:schemeClr val="dk1"/>
              </a:solidFill>
              <a:latin typeface="Times New Roman"/>
              <a:ea typeface="Times New Roman"/>
              <a:cs typeface="Times New Roman"/>
              <a:sym typeface="Times New Roman"/>
            </a:endParaRPr>
          </a:p>
          <a:p>
            <a:pPr indent="-323850" lvl="0" marL="457200" rtl="0" algn="l">
              <a:lnSpc>
                <a:spcPct val="115000"/>
              </a:lnSpc>
              <a:spcBef>
                <a:spcPts val="0"/>
              </a:spcBef>
              <a:spcAft>
                <a:spcPts val="0"/>
              </a:spcAft>
              <a:buClr>
                <a:schemeClr val="dk1"/>
              </a:buClr>
              <a:buSzPts val="1500"/>
              <a:buFont typeface="Times New Roman"/>
              <a:buChar char="●"/>
            </a:pPr>
            <a:r>
              <a:rPr lang="el-GR" sz="1500">
                <a:solidFill>
                  <a:schemeClr val="dk1"/>
                </a:solidFill>
                <a:latin typeface="Times New Roman"/>
                <a:ea typeface="Times New Roman"/>
                <a:cs typeface="Times New Roman"/>
                <a:sym typeface="Times New Roman"/>
              </a:rPr>
              <a:t>How can he communicate a "digital boundary" to parents without invalidating his care for the students?</a:t>
            </a:r>
            <a:endParaRPr sz="1500">
              <a:solidFill>
                <a:schemeClr val="dk1"/>
              </a:solidFill>
              <a:latin typeface="Times New Roman"/>
              <a:ea typeface="Times New Roman"/>
              <a:cs typeface="Times New Roman"/>
              <a:sym typeface="Times New Roman"/>
            </a:endParaRPr>
          </a:p>
          <a:p>
            <a:pPr indent="-323850" lvl="0" marL="457200" rtl="0" algn="l">
              <a:lnSpc>
                <a:spcPct val="115000"/>
              </a:lnSpc>
              <a:spcBef>
                <a:spcPts val="0"/>
              </a:spcBef>
              <a:spcAft>
                <a:spcPts val="0"/>
              </a:spcAft>
              <a:buClr>
                <a:schemeClr val="dk1"/>
              </a:buClr>
              <a:buSzPts val="1500"/>
              <a:buFont typeface="Times New Roman"/>
              <a:buChar char="●"/>
            </a:pPr>
            <a:r>
              <a:rPr lang="el-GR" sz="1500">
                <a:solidFill>
                  <a:schemeClr val="dk1"/>
                </a:solidFill>
                <a:latin typeface="Times New Roman"/>
                <a:ea typeface="Times New Roman"/>
                <a:cs typeface="Times New Roman"/>
                <a:sym typeface="Times New Roman"/>
              </a:rPr>
              <a:t>How can he use the "Digital Detox" definition to reclaim his "analog hobby" (reading) as a form of self-care?</a:t>
            </a:r>
            <a:endParaRPr sz="1500">
              <a:solidFill>
                <a:schemeClr val="dk1"/>
              </a:solidFill>
              <a:latin typeface="Times New Roman"/>
              <a:ea typeface="Times New Roman"/>
              <a:cs typeface="Times New Roman"/>
              <a:sym typeface="Times New Roman"/>
            </a:endParaRPr>
          </a:p>
        </p:txBody>
      </p:sp>
      <p:pic>
        <p:nvPicPr>
          <p:cNvPr descr="Εικόνα που περιέχει σκοτάδι, μαύρο, μοβ, ματζέντα&#10;&#10;Το περιεχόμενο που δημιουργείται από AI ενδέχεται να είναι εσφαλμένο." id="395" name="Google Shape;395;g3c69badaba4_0_24"/>
          <p:cNvPicPr preferRelativeResize="0"/>
          <p:nvPr/>
        </p:nvPicPr>
        <p:blipFill rotWithShape="1">
          <a:blip r:embed="rId3">
            <a:alphaModFix/>
          </a:blip>
          <a:srcRect b="0" l="0" r="0" t="0"/>
          <a:stretch/>
        </p:blipFill>
        <p:spPr>
          <a:xfrm>
            <a:off x="70830" y="143752"/>
            <a:ext cx="1174495" cy="23724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22"/>
          <p:cNvSpPr txBox="1"/>
          <p:nvPr>
            <p:ph type="title"/>
          </p:nvPr>
        </p:nvSpPr>
        <p:spPr>
          <a:xfrm>
            <a:off x="1167492" y="714817"/>
            <a:ext cx="9779183" cy="661164"/>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l-GR" sz="4000">
                <a:latin typeface="Times New Roman"/>
                <a:ea typeface="Times New Roman"/>
                <a:cs typeface="Times New Roman"/>
                <a:sym typeface="Times New Roman"/>
              </a:rPr>
              <a:t>What value do I serve while I am online?</a:t>
            </a:r>
            <a:endParaRPr sz="4000">
              <a:latin typeface="Times New Roman"/>
              <a:ea typeface="Times New Roman"/>
              <a:cs typeface="Times New Roman"/>
              <a:sym typeface="Times New Roman"/>
            </a:endParaRPr>
          </a:p>
        </p:txBody>
      </p:sp>
      <p:sp>
        <p:nvSpPr>
          <p:cNvPr id="401" name="Google Shape;401;p22"/>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sp>
        <p:nvSpPr>
          <p:cNvPr id="402" name="Google Shape;402;p22"/>
          <p:cNvSpPr txBox="1"/>
          <p:nvPr>
            <p:ph idx="1" type="body"/>
          </p:nvPr>
        </p:nvSpPr>
        <p:spPr>
          <a:xfrm>
            <a:off x="636269" y="1834840"/>
            <a:ext cx="10841700" cy="4063500"/>
          </a:xfrm>
          <a:prstGeom prst="rect">
            <a:avLst/>
          </a:prstGeom>
          <a:noFill/>
          <a:ln>
            <a:noFill/>
          </a:ln>
        </p:spPr>
        <p:txBody>
          <a:bodyPr anchorCtr="0" anchor="ctr" bIns="45700" lIns="91425" spcFirstLastPara="1" rIns="91425" wrap="square" tIns="45700">
            <a:spAutoFit/>
          </a:bodyPr>
          <a:lstStyle/>
          <a:p>
            <a:pPr indent="0" lvl="0" marL="0" rtl="0" algn="l">
              <a:lnSpc>
                <a:spcPct val="150000"/>
              </a:lnSpc>
              <a:spcBef>
                <a:spcPts val="0"/>
              </a:spcBef>
              <a:spcAft>
                <a:spcPts val="0"/>
              </a:spcAft>
              <a:buClr>
                <a:schemeClr val="dk1"/>
              </a:buClr>
              <a:buSzPts val="1600"/>
              <a:buNone/>
            </a:pPr>
            <a:r>
              <a:rPr b="1" lang="el-GR" sz="1600">
                <a:latin typeface="Times New Roman"/>
                <a:ea typeface="Times New Roman"/>
                <a:cs typeface="Times New Roman"/>
                <a:sym typeface="Times New Roman"/>
              </a:rPr>
              <a:t>Objective:</a:t>
            </a:r>
            <a:r>
              <a:rPr lang="el-GR" sz="1600">
                <a:latin typeface="Times New Roman"/>
                <a:ea typeface="Times New Roman"/>
                <a:cs typeface="Times New Roman"/>
                <a:sym typeface="Times New Roman"/>
              </a:rPr>
              <a:t> To shift the focus from "screen time control" to "understanding meaning.“</a:t>
            </a:r>
            <a:endParaRPr>
              <a:latin typeface="Times New Roman"/>
              <a:ea typeface="Times New Roman"/>
              <a:cs typeface="Times New Roman"/>
              <a:sym typeface="Times New Roman"/>
            </a:endParaRPr>
          </a:p>
          <a:p>
            <a:pPr indent="0" lvl="0" marL="0" rtl="0" algn="l">
              <a:lnSpc>
                <a:spcPct val="150000"/>
              </a:lnSpc>
              <a:spcBef>
                <a:spcPts val="0"/>
              </a:spcBef>
              <a:spcAft>
                <a:spcPts val="0"/>
              </a:spcAft>
              <a:buClr>
                <a:schemeClr val="dk1"/>
              </a:buClr>
              <a:buSzPts val="1600"/>
              <a:buNone/>
            </a:pPr>
            <a:r>
              <a:t/>
            </a:r>
            <a:endParaRPr b="1" i="0" sz="1600" u="none" cap="none" strike="noStrike">
              <a:solidFill>
                <a:schemeClr val="dk1"/>
              </a:solidFill>
              <a:latin typeface="Times New Roman"/>
              <a:ea typeface="Times New Roman"/>
              <a:cs typeface="Times New Roman"/>
              <a:sym typeface="Times New Roman"/>
            </a:endParaRPr>
          </a:p>
          <a:p>
            <a:pPr indent="-101600" lvl="0" marL="0" marR="0" rtl="0" algn="l">
              <a:lnSpc>
                <a:spcPct val="150000"/>
              </a:lnSpc>
              <a:spcBef>
                <a:spcPts val="0"/>
              </a:spcBef>
              <a:spcAft>
                <a:spcPts val="0"/>
              </a:spcAft>
              <a:buClr>
                <a:schemeClr val="dk1"/>
              </a:buClr>
              <a:buSzPts val="1600"/>
              <a:buFont typeface="Arial"/>
              <a:buChar char="•"/>
            </a:pPr>
            <a:r>
              <a:rPr b="1" i="0" lang="el-GR" sz="1600" u="none" cap="none" strike="noStrike">
                <a:solidFill>
                  <a:schemeClr val="dk1"/>
                </a:solidFill>
                <a:latin typeface="Times New Roman"/>
                <a:ea typeface="Times New Roman"/>
                <a:cs typeface="Times New Roman"/>
                <a:sym typeface="Times New Roman"/>
              </a:rPr>
              <a:t>Step 1: Choose a Core Value.</a:t>
            </a:r>
            <a:r>
              <a:rPr i="0" lang="el-GR" sz="1600" u="none" cap="none" strike="noStrike">
                <a:solidFill>
                  <a:schemeClr val="dk1"/>
                </a:solidFill>
                <a:latin typeface="Times New Roman"/>
                <a:ea typeface="Times New Roman"/>
                <a:cs typeface="Times New Roman"/>
                <a:sym typeface="Times New Roman"/>
              </a:rPr>
              <a:t> Pick one value that is vital to you today:</a:t>
            </a:r>
            <a:endParaRPr>
              <a:latin typeface="Times New Roman"/>
              <a:ea typeface="Times New Roman"/>
              <a:cs typeface="Times New Roman"/>
              <a:sym typeface="Times New Roman"/>
            </a:endParaRPr>
          </a:p>
          <a:p>
            <a:pPr indent="-101600" lvl="0" marL="0" marR="0" rtl="0" algn="l">
              <a:lnSpc>
                <a:spcPct val="150000"/>
              </a:lnSpc>
              <a:spcBef>
                <a:spcPts val="0"/>
              </a:spcBef>
              <a:spcAft>
                <a:spcPts val="0"/>
              </a:spcAft>
              <a:buClr>
                <a:schemeClr val="accent1"/>
              </a:buClr>
              <a:buSzPts val="1600"/>
              <a:buFont typeface="Times New Roman"/>
              <a:buChar char="•"/>
            </a:pPr>
            <a:r>
              <a:rPr b="1" i="1" lang="el-GR" sz="1600" u="none" cap="none" strike="noStrike">
                <a:solidFill>
                  <a:schemeClr val="accent1"/>
                </a:solidFill>
                <a:latin typeface="Times New Roman"/>
                <a:ea typeface="Times New Roman"/>
                <a:cs typeface="Times New Roman"/>
                <a:sym typeface="Times New Roman"/>
              </a:rPr>
              <a:t>Connection / Learning / Caring / Creativity / Health / Contribution.</a:t>
            </a:r>
            <a:endParaRPr b="1" i="1" sz="1600" u="none" cap="none" strike="noStrike">
              <a:solidFill>
                <a:schemeClr val="accent1"/>
              </a:solidFill>
              <a:latin typeface="Times New Roman"/>
              <a:ea typeface="Times New Roman"/>
              <a:cs typeface="Times New Roman"/>
              <a:sym typeface="Times New Roman"/>
            </a:endParaRPr>
          </a:p>
          <a:p>
            <a:pPr indent="0" lvl="0" marL="0" marR="0" rtl="0" algn="l">
              <a:lnSpc>
                <a:spcPct val="150000"/>
              </a:lnSpc>
              <a:spcBef>
                <a:spcPts val="0"/>
              </a:spcBef>
              <a:spcAft>
                <a:spcPts val="0"/>
              </a:spcAft>
              <a:buClr>
                <a:schemeClr val="dk1"/>
              </a:buClr>
              <a:buSzPts val="1600"/>
              <a:buFont typeface="Arial"/>
              <a:buNone/>
            </a:pPr>
            <a:r>
              <a:t/>
            </a:r>
            <a:endParaRPr i="0" sz="1600" u="none" cap="none" strike="noStrike">
              <a:solidFill>
                <a:schemeClr val="dk1"/>
              </a:solidFill>
              <a:latin typeface="Times New Roman"/>
              <a:ea typeface="Times New Roman"/>
              <a:cs typeface="Times New Roman"/>
              <a:sym typeface="Times New Roman"/>
            </a:endParaRPr>
          </a:p>
          <a:p>
            <a:pPr indent="-101600" lvl="0" marL="0" marR="0" rtl="0" algn="l">
              <a:lnSpc>
                <a:spcPct val="150000"/>
              </a:lnSpc>
              <a:spcBef>
                <a:spcPts val="0"/>
              </a:spcBef>
              <a:spcAft>
                <a:spcPts val="0"/>
              </a:spcAft>
              <a:buClr>
                <a:schemeClr val="dk1"/>
              </a:buClr>
              <a:buSzPts val="1600"/>
              <a:buFont typeface="Times New Roman"/>
              <a:buChar char="•"/>
            </a:pPr>
            <a:r>
              <a:rPr b="1" i="0" lang="el-GR" sz="1600" u="none" cap="none" strike="noStrike">
                <a:solidFill>
                  <a:schemeClr val="dk1"/>
                </a:solidFill>
                <a:latin typeface="Times New Roman"/>
                <a:ea typeface="Times New Roman"/>
                <a:cs typeface="Times New Roman"/>
                <a:sym typeface="Times New Roman"/>
              </a:rPr>
              <a:t>Step 2: Mindful Reflection (The 4 Questions):</a:t>
            </a:r>
            <a:endParaRPr i="0" sz="1600" u="none" cap="none" strike="noStrike">
              <a:solidFill>
                <a:schemeClr val="dk1"/>
              </a:solidFill>
              <a:latin typeface="Times New Roman"/>
              <a:ea typeface="Times New Roman"/>
              <a:cs typeface="Times New Roman"/>
              <a:sym typeface="Times New Roman"/>
            </a:endParaRPr>
          </a:p>
          <a:p>
            <a:pPr indent="-101600" lvl="0" marL="0" marR="0" rtl="0" algn="l">
              <a:lnSpc>
                <a:spcPct val="150000"/>
              </a:lnSpc>
              <a:spcBef>
                <a:spcPts val="0"/>
              </a:spcBef>
              <a:spcAft>
                <a:spcPts val="0"/>
              </a:spcAft>
              <a:buClr>
                <a:schemeClr val="dk1"/>
              </a:buClr>
              <a:buSzPts val="1600"/>
              <a:buFont typeface="Arial"/>
              <a:buAutoNum type="arabicPeriod"/>
            </a:pPr>
            <a:r>
              <a:rPr b="1" i="0" lang="el-GR" sz="1600" u="none" cap="none" strike="noStrike">
                <a:solidFill>
                  <a:schemeClr val="dk1"/>
                </a:solidFill>
                <a:latin typeface="Times New Roman"/>
                <a:ea typeface="Times New Roman"/>
                <a:cs typeface="Times New Roman"/>
                <a:sym typeface="Times New Roman"/>
              </a:rPr>
              <a:t>Which value</a:t>
            </a:r>
            <a:r>
              <a:rPr i="0" lang="el-GR" sz="1600" u="none" cap="none" strike="noStrike">
                <a:solidFill>
                  <a:schemeClr val="dk1"/>
                </a:solidFill>
                <a:latin typeface="Times New Roman"/>
                <a:ea typeface="Times New Roman"/>
                <a:cs typeface="Times New Roman"/>
                <a:sym typeface="Times New Roman"/>
              </a:rPr>
              <a:t> do I feel brings me closer to myself/others when I am online?</a:t>
            </a:r>
            <a:endParaRPr>
              <a:latin typeface="Times New Roman"/>
              <a:ea typeface="Times New Roman"/>
              <a:cs typeface="Times New Roman"/>
              <a:sym typeface="Times New Roman"/>
            </a:endParaRPr>
          </a:p>
          <a:p>
            <a:pPr indent="-101600" lvl="0" marL="0" marR="0" rtl="0" algn="l">
              <a:lnSpc>
                <a:spcPct val="150000"/>
              </a:lnSpc>
              <a:spcBef>
                <a:spcPts val="0"/>
              </a:spcBef>
              <a:spcAft>
                <a:spcPts val="0"/>
              </a:spcAft>
              <a:buClr>
                <a:schemeClr val="dk1"/>
              </a:buClr>
              <a:buSzPts val="1600"/>
              <a:buFont typeface="Arial"/>
              <a:buAutoNum type="arabicPeriod"/>
            </a:pPr>
            <a:r>
              <a:rPr b="1" i="0" lang="el-GR" sz="1600" u="none" cap="none" strike="noStrike">
                <a:solidFill>
                  <a:schemeClr val="dk1"/>
                </a:solidFill>
                <a:latin typeface="Times New Roman"/>
                <a:ea typeface="Times New Roman"/>
                <a:cs typeface="Times New Roman"/>
                <a:sym typeface="Times New Roman"/>
              </a:rPr>
              <a:t>How do I support</a:t>
            </a:r>
            <a:r>
              <a:rPr i="0" lang="el-GR" sz="1600" u="none" cap="none" strike="noStrike">
                <a:solidFill>
                  <a:schemeClr val="dk1"/>
                </a:solidFill>
                <a:latin typeface="Times New Roman"/>
                <a:ea typeface="Times New Roman"/>
                <a:cs typeface="Times New Roman"/>
                <a:sym typeface="Times New Roman"/>
              </a:rPr>
              <a:t> this value through the use of technology?</a:t>
            </a:r>
            <a:endParaRPr>
              <a:latin typeface="Times New Roman"/>
              <a:ea typeface="Times New Roman"/>
              <a:cs typeface="Times New Roman"/>
              <a:sym typeface="Times New Roman"/>
            </a:endParaRPr>
          </a:p>
          <a:p>
            <a:pPr indent="-101600" lvl="0" marL="0" marR="0" rtl="0" algn="l">
              <a:lnSpc>
                <a:spcPct val="150000"/>
              </a:lnSpc>
              <a:spcBef>
                <a:spcPts val="0"/>
              </a:spcBef>
              <a:spcAft>
                <a:spcPts val="0"/>
              </a:spcAft>
              <a:buClr>
                <a:schemeClr val="dk1"/>
              </a:buClr>
              <a:buSzPts val="1600"/>
              <a:buFont typeface="Arial"/>
              <a:buAutoNum type="arabicPeriod"/>
            </a:pPr>
            <a:r>
              <a:rPr b="1" i="0" lang="el-GR" sz="1600" u="none" cap="none" strike="noStrike">
                <a:solidFill>
                  <a:schemeClr val="dk1"/>
                </a:solidFill>
                <a:latin typeface="Times New Roman"/>
                <a:ea typeface="Times New Roman"/>
                <a:cs typeface="Times New Roman"/>
                <a:sym typeface="Times New Roman"/>
              </a:rPr>
              <a:t>When do I feel</a:t>
            </a:r>
            <a:r>
              <a:rPr i="0" lang="el-GR" sz="1600" u="none" cap="none" strike="noStrike">
                <a:solidFill>
                  <a:schemeClr val="dk1"/>
                </a:solidFill>
                <a:latin typeface="Times New Roman"/>
                <a:ea typeface="Times New Roman"/>
                <a:cs typeface="Times New Roman"/>
                <a:sym typeface="Times New Roman"/>
              </a:rPr>
              <a:t> that my digital behavior actually </a:t>
            </a:r>
            <a:r>
              <a:rPr b="1" i="0" lang="el-GR" sz="1600" u="none" cap="none" strike="noStrike">
                <a:solidFill>
                  <a:schemeClr val="dk1"/>
                </a:solidFill>
                <a:latin typeface="Times New Roman"/>
                <a:ea typeface="Times New Roman"/>
                <a:cs typeface="Times New Roman"/>
                <a:sym typeface="Times New Roman"/>
              </a:rPr>
              <a:t>moves me away</a:t>
            </a:r>
            <a:r>
              <a:rPr i="0" lang="el-GR" sz="1600" u="none" cap="none" strike="noStrike">
                <a:solidFill>
                  <a:schemeClr val="dk1"/>
                </a:solidFill>
                <a:latin typeface="Times New Roman"/>
                <a:ea typeface="Times New Roman"/>
                <a:cs typeface="Times New Roman"/>
                <a:sym typeface="Times New Roman"/>
              </a:rPr>
              <a:t> from this value?</a:t>
            </a:r>
            <a:endParaRPr>
              <a:latin typeface="Times New Roman"/>
              <a:ea typeface="Times New Roman"/>
              <a:cs typeface="Times New Roman"/>
              <a:sym typeface="Times New Roman"/>
            </a:endParaRPr>
          </a:p>
          <a:p>
            <a:pPr indent="-101600" lvl="0" marL="0" marR="0" rtl="0" algn="l">
              <a:lnSpc>
                <a:spcPct val="150000"/>
              </a:lnSpc>
              <a:spcBef>
                <a:spcPts val="0"/>
              </a:spcBef>
              <a:spcAft>
                <a:spcPts val="0"/>
              </a:spcAft>
              <a:buClr>
                <a:schemeClr val="dk1"/>
              </a:buClr>
              <a:buSzPts val="1600"/>
              <a:buFont typeface="Arial"/>
              <a:buAutoNum type="arabicPeriod"/>
            </a:pPr>
            <a:r>
              <a:rPr b="1" i="0" lang="el-GR" sz="1600" u="none" cap="none" strike="noStrike">
                <a:solidFill>
                  <a:schemeClr val="dk1"/>
                </a:solidFill>
                <a:latin typeface="Times New Roman"/>
                <a:ea typeface="Times New Roman"/>
                <a:cs typeface="Times New Roman"/>
                <a:sym typeface="Times New Roman"/>
              </a:rPr>
              <a:t>What would change</a:t>
            </a:r>
            <a:r>
              <a:rPr i="0" lang="el-GR" sz="1600" u="none" cap="none" strike="noStrike">
                <a:solidFill>
                  <a:schemeClr val="dk1"/>
                </a:solidFill>
                <a:latin typeface="Times New Roman"/>
                <a:ea typeface="Times New Roman"/>
                <a:cs typeface="Times New Roman"/>
                <a:sym typeface="Times New Roman"/>
              </a:rPr>
              <a:t> if I consciously put this value "in front" of my digital choices?</a:t>
            </a:r>
            <a:endParaRPr>
              <a:latin typeface="Times New Roman"/>
              <a:ea typeface="Times New Roman"/>
              <a:cs typeface="Times New Roman"/>
              <a:sym typeface="Times New Roman"/>
            </a:endParaRPr>
          </a:p>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chemeClr val="dk1"/>
              </a:solidFill>
              <a:latin typeface="Arial"/>
              <a:ea typeface="Arial"/>
              <a:cs typeface="Arial"/>
              <a:sym typeface="Arial"/>
            </a:endParaRPr>
          </a:p>
        </p:txBody>
      </p:sp>
      <p:pic>
        <p:nvPicPr>
          <p:cNvPr descr="Εικόνα που περιέχει σκοτάδι, μαύρο, μοβ, ματζέντα&#10;&#10;Το περιεχόμενο που δημιουργείται από AI ενδέχεται να είναι εσφαλμένο." id="403" name="Google Shape;403;p22"/>
          <p:cNvPicPr preferRelativeResize="0"/>
          <p:nvPr/>
        </p:nvPicPr>
        <p:blipFill rotWithShape="1">
          <a:blip r:embed="rId3">
            <a:alphaModFix/>
          </a:blip>
          <a:srcRect b="0" l="0" r="0" t="0"/>
          <a:stretch/>
        </p:blipFill>
        <p:spPr>
          <a:xfrm>
            <a:off x="70830" y="143752"/>
            <a:ext cx="1174495" cy="237248"/>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23"/>
          <p:cNvSpPr txBox="1"/>
          <p:nvPr>
            <p:ph type="title"/>
          </p:nvPr>
        </p:nvSpPr>
        <p:spPr>
          <a:xfrm>
            <a:off x="984599" y="851925"/>
            <a:ext cx="10281000" cy="6612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l-GR" sz="4000">
                <a:latin typeface="Times New Roman"/>
                <a:ea typeface="Times New Roman"/>
                <a:cs typeface="Times New Roman"/>
                <a:sym typeface="Times New Roman"/>
              </a:rPr>
              <a:t>How do I set Digital Boundaries without Guilt?</a:t>
            </a:r>
            <a:endParaRPr sz="4000">
              <a:latin typeface="Times New Roman"/>
              <a:ea typeface="Times New Roman"/>
              <a:cs typeface="Times New Roman"/>
              <a:sym typeface="Times New Roman"/>
            </a:endParaRPr>
          </a:p>
        </p:txBody>
      </p:sp>
      <p:sp>
        <p:nvSpPr>
          <p:cNvPr id="409" name="Google Shape;409;p23"/>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sp>
        <p:nvSpPr>
          <p:cNvPr id="410" name="Google Shape;410;p23"/>
          <p:cNvSpPr txBox="1"/>
          <p:nvPr>
            <p:ph idx="1" type="body"/>
          </p:nvPr>
        </p:nvSpPr>
        <p:spPr>
          <a:xfrm>
            <a:off x="712381" y="1650174"/>
            <a:ext cx="9681600" cy="4433100"/>
          </a:xfrm>
          <a:prstGeom prst="rect">
            <a:avLst/>
          </a:prstGeom>
          <a:noFill/>
          <a:ln>
            <a:noFill/>
          </a:ln>
        </p:spPr>
        <p:txBody>
          <a:bodyPr anchorCtr="0" anchor="ctr" bIns="45700" lIns="91425" spcFirstLastPara="1" rIns="91425" wrap="square" tIns="45700">
            <a:spAutoFit/>
          </a:bodyPr>
          <a:lstStyle/>
          <a:p>
            <a:pPr indent="0" lvl="0" marL="0" marR="0" rtl="0" algn="l">
              <a:lnSpc>
                <a:spcPct val="150000"/>
              </a:lnSpc>
              <a:spcBef>
                <a:spcPts val="0"/>
              </a:spcBef>
              <a:spcAft>
                <a:spcPts val="0"/>
              </a:spcAft>
              <a:buClr>
                <a:schemeClr val="dk1"/>
              </a:buClr>
              <a:buSzPts val="1600"/>
              <a:buNone/>
            </a:pPr>
            <a:r>
              <a:rPr b="1" i="0" lang="el-GR" sz="1600" u="none" cap="none" strike="noStrike">
                <a:solidFill>
                  <a:schemeClr val="dk1"/>
                </a:solidFill>
                <a:latin typeface="Times New Roman"/>
                <a:ea typeface="Times New Roman"/>
                <a:cs typeface="Times New Roman"/>
                <a:sym typeface="Times New Roman"/>
              </a:rPr>
              <a:t>Objective:</a:t>
            </a:r>
            <a:r>
              <a:rPr i="0" lang="el-GR" sz="1600" u="none" cap="none" strike="noStrike">
                <a:solidFill>
                  <a:schemeClr val="dk1"/>
                </a:solidFill>
                <a:latin typeface="Times New Roman"/>
                <a:ea typeface="Times New Roman"/>
                <a:cs typeface="Times New Roman"/>
                <a:sym typeface="Times New Roman"/>
              </a:rPr>
              <a:t> To explore the guilt associated with setting boundaries and to cultivate a more compassionate stance towards digital choices.</a:t>
            </a:r>
            <a:endParaRPr>
              <a:latin typeface="Times New Roman"/>
              <a:ea typeface="Times New Roman"/>
              <a:cs typeface="Times New Roman"/>
              <a:sym typeface="Times New Roman"/>
            </a:endParaRPr>
          </a:p>
          <a:p>
            <a:pPr indent="0" lvl="0" marL="0" marR="0" rtl="0" algn="l">
              <a:lnSpc>
                <a:spcPct val="150000"/>
              </a:lnSpc>
              <a:spcBef>
                <a:spcPts val="0"/>
              </a:spcBef>
              <a:spcAft>
                <a:spcPts val="0"/>
              </a:spcAft>
              <a:buClr>
                <a:schemeClr val="dk1"/>
              </a:buClr>
              <a:buSzPts val="1600"/>
              <a:buNone/>
            </a:pPr>
            <a:r>
              <a:t/>
            </a:r>
            <a:endParaRPr b="1" sz="1600">
              <a:latin typeface="Times New Roman"/>
              <a:ea typeface="Times New Roman"/>
              <a:cs typeface="Times New Roman"/>
              <a:sym typeface="Times New Roman"/>
            </a:endParaRPr>
          </a:p>
          <a:p>
            <a:pPr indent="0" lvl="0" marL="0" marR="0" rtl="0" algn="l">
              <a:lnSpc>
                <a:spcPct val="150000"/>
              </a:lnSpc>
              <a:spcBef>
                <a:spcPts val="0"/>
              </a:spcBef>
              <a:spcAft>
                <a:spcPts val="0"/>
              </a:spcAft>
              <a:buClr>
                <a:schemeClr val="dk1"/>
              </a:buClr>
              <a:buSzPts val="1600"/>
              <a:buNone/>
            </a:pPr>
            <a:r>
              <a:rPr i="0" lang="el-GR" sz="1600" u="none" cap="none" strike="noStrike">
                <a:solidFill>
                  <a:schemeClr val="dk1"/>
                </a:solidFill>
                <a:latin typeface="Times New Roman"/>
                <a:ea typeface="Times New Roman"/>
                <a:cs typeface="Times New Roman"/>
                <a:sym typeface="Times New Roman"/>
              </a:rPr>
              <a:t>Recall and write down a specific moment where you said "Yes" digitally (to a message, email, or notification) while you actually wanted to say "No".</a:t>
            </a:r>
            <a:endParaRPr i="0" sz="1600" u="none" cap="none" strike="noStrike">
              <a:solidFill>
                <a:schemeClr val="dk1"/>
              </a:solidFill>
              <a:latin typeface="Times New Roman"/>
              <a:ea typeface="Times New Roman"/>
              <a:cs typeface="Times New Roman"/>
              <a:sym typeface="Times New Roman"/>
            </a:endParaRPr>
          </a:p>
          <a:p>
            <a:pPr indent="0" lvl="0" marL="0" marR="0" rtl="0" algn="l">
              <a:lnSpc>
                <a:spcPct val="150000"/>
              </a:lnSpc>
              <a:spcBef>
                <a:spcPts val="0"/>
              </a:spcBef>
              <a:spcAft>
                <a:spcPts val="0"/>
              </a:spcAft>
              <a:buClr>
                <a:schemeClr val="dk1"/>
              </a:buClr>
              <a:buSzPts val="1600"/>
              <a:buNone/>
            </a:pPr>
            <a:r>
              <a:t/>
            </a:r>
            <a:endParaRPr i="0" sz="1600" u="none" cap="none" strike="noStrike">
              <a:solidFill>
                <a:schemeClr val="dk1"/>
              </a:solidFill>
              <a:latin typeface="Times New Roman"/>
              <a:ea typeface="Times New Roman"/>
              <a:cs typeface="Times New Roman"/>
              <a:sym typeface="Times New Roman"/>
            </a:endParaRPr>
          </a:p>
          <a:p>
            <a:pPr indent="-101600" lvl="0" marL="0" marR="0" rtl="0" algn="l">
              <a:lnSpc>
                <a:spcPct val="150000"/>
              </a:lnSpc>
              <a:spcBef>
                <a:spcPts val="0"/>
              </a:spcBef>
              <a:spcAft>
                <a:spcPts val="0"/>
              </a:spcAft>
              <a:buClr>
                <a:schemeClr val="dk1"/>
              </a:buClr>
              <a:buSzPts val="1600"/>
              <a:buFont typeface="Times New Roman"/>
              <a:buChar char="•"/>
            </a:pPr>
            <a:r>
              <a:rPr b="1" i="0" lang="el-GR" sz="1600" u="none" cap="none" strike="noStrike">
                <a:solidFill>
                  <a:schemeClr val="dk1"/>
                </a:solidFill>
                <a:latin typeface="Times New Roman"/>
                <a:ea typeface="Times New Roman"/>
                <a:cs typeface="Times New Roman"/>
                <a:sym typeface="Times New Roman"/>
              </a:rPr>
              <a:t>Reflective Inquiry (The 4 Questions):</a:t>
            </a:r>
            <a:endParaRPr i="0" sz="1600" u="none" cap="none" strike="noStrike">
              <a:solidFill>
                <a:schemeClr val="dk1"/>
              </a:solidFill>
              <a:latin typeface="Times New Roman"/>
              <a:ea typeface="Times New Roman"/>
              <a:cs typeface="Times New Roman"/>
              <a:sym typeface="Times New Roman"/>
            </a:endParaRPr>
          </a:p>
          <a:p>
            <a:pPr indent="-101600" lvl="0" marL="0" marR="0" rtl="0" algn="l">
              <a:lnSpc>
                <a:spcPct val="150000"/>
              </a:lnSpc>
              <a:spcBef>
                <a:spcPts val="0"/>
              </a:spcBef>
              <a:spcAft>
                <a:spcPts val="0"/>
              </a:spcAft>
              <a:buClr>
                <a:schemeClr val="dk1"/>
              </a:buClr>
              <a:buSzPts val="1600"/>
              <a:buFont typeface="Arial"/>
              <a:buAutoNum type="arabicPeriod"/>
            </a:pPr>
            <a:r>
              <a:rPr b="1" i="0" lang="el-GR" sz="1600" u="none" cap="none" strike="noStrike">
                <a:solidFill>
                  <a:schemeClr val="dk1"/>
                </a:solidFill>
                <a:latin typeface="Times New Roman"/>
                <a:ea typeface="Times New Roman"/>
                <a:cs typeface="Times New Roman"/>
                <a:sym typeface="Times New Roman"/>
              </a:rPr>
              <a:t>What was I afraid</a:t>
            </a:r>
            <a:r>
              <a:rPr i="0" lang="el-GR" sz="1600" u="none" cap="none" strike="noStrike">
                <a:solidFill>
                  <a:schemeClr val="dk1"/>
                </a:solidFill>
                <a:latin typeface="Times New Roman"/>
                <a:ea typeface="Times New Roman"/>
                <a:cs typeface="Times New Roman"/>
                <a:sym typeface="Times New Roman"/>
              </a:rPr>
              <a:t> would happen if I said "No"?</a:t>
            </a:r>
            <a:endParaRPr>
              <a:latin typeface="Times New Roman"/>
              <a:ea typeface="Times New Roman"/>
              <a:cs typeface="Times New Roman"/>
              <a:sym typeface="Times New Roman"/>
            </a:endParaRPr>
          </a:p>
          <a:p>
            <a:pPr indent="-101600" lvl="0" marL="0" marR="0" rtl="0" algn="l">
              <a:lnSpc>
                <a:spcPct val="150000"/>
              </a:lnSpc>
              <a:spcBef>
                <a:spcPts val="0"/>
              </a:spcBef>
              <a:spcAft>
                <a:spcPts val="0"/>
              </a:spcAft>
              <a:buClr>
                <a:schemeClr val="dk1"/>
              </a:buClr>
              <a:buSzPts val="1600"/>
              <a:buFont typeface="Arial"/>
              <a:buAutoNum type="arabicPeriod"/>
            </a:pPr>
            <a:r>
              <a:rPr b="1" i="0" lang="el-GR" sz="1600" u="none" cap="none" strike="noStrike">
                <a:solidFill>
                  <a:schemeClr val="dk1"/>
                </a:solidFill>
                <a:latin typeface="Times New Roman"/>
                <a:ea typeface="Times New Roman"/>
                <a:cs typeface="Times New Roman"/>
                <a:sym typeface="Times New Roman"/>
              </a:rPr>
              <a:t>Who or what</a:t>
            </a:r>
            <a:r>
              <a:rPr i="0" lang="el-GR" sz="1600" u="none" cap="none" strike="noStrike">
                <a:solidFill>
                  <a:schemeClr val="dk1"/>
                </a:solidFill>
                <a:latin typeface="Times New Roman"/>
                <a:ea typeface="Times New Roman"/>
                <a:cs typeface="Times New Roman"/>
                <a:sym typeface="Times New Roman"/>
              </a:rPr>
              <a:t> was I trying to protect by saying "Yes"?</a:t>
            </a:r>
            <a:endParaRPr>
              <a:latin typeface="Times New Roman"/>
              <a:ea typeface="Times New Roman"/>
              <a:cs typeface="Times New Roman"/>
              <a:sym typeface="Times New Roman"/>
            </a:endParaRPr>
          </a:p>
          <a:p>
            <a:pPr indent="-101600" lvl="0" marL="0" marR="0" rtl="0" algn="l">
              <a:lnSpc>
                <a:spcPct val="150000"/>
              </a:lnSpc>
              <a:spcBef>
                <a:spcPts val="0"/>
              </a:spcBef>
              <a:spcAft>
                <a:spcPts val="0"/>
              </a:spcAft>
              <a:buClr>
                <a:schemeClr val="dk1"/>
              </a:buClr>
              <a:buSzPts val="1600"/>
              <a:buFont typeface="Arial"/>
              <a:buAutoNum type="arabicPeriod"/>
            </a:pPr>
            <a:r>
              <a:rPr b="1" i="0" lang="el-GR" sz="1600" u="none" cap="none" strike="noStrike">
                <a:solidFill>
                  <a:schemeClr val="dk1"/>
                </a:solidFill>
                <a:latin typeface="Times New Roman"/>
                <a:ea typeface="Times New Roman"/>
                <a:cs typeface="Times New Roman"/>
                <a:sym typeface="Times New Roman"/>
              </a:rPr>
              <a:t>What is the cost</a:t>
            </a:r>
            <a:r>
              <a:rPr i="0" lang="el-GR" sz="1600" u="none" cap="none" strike="noStrike">
                <a:solidFill>
                  <a:schemeClr val="dk1"/>
                </a:solidFill>
                <a:latin typeface="Times New Roman"/>
                <a:ea typeface="Times New Roman"/>
                <a:cs typeface="Times New Roman"/>
                <a:sym typeface="Times New Roman"/>
              </a:rPr>
              <a:t> for me when I ignore my own boundaries?</a:t>
            </a:r>
            <a:endParaRPr>
              <a:latin typeface="Times New Roman"/>
              <a:ea typeface="Times New Roman"/>
              <a:cs typeface="Times New Roman"/>
              <a:sym typeface="Times New Roman"/>
            </a:endParaRPr>
          </a:p>
          <a:p>
            <a:pPr indent="-101600" lvl="0" marL="0" marR="0" rtl="0" algn="l">
              <a:lnSpc>
                <a:spcPct val="150000"/>
              </a:lnSpc>
              <a:spcBef>
                <a:spcPts val="0"/>
              </a:spcBef>
              <a:spcAft>
                <a:spcPts val="0"/>
              </a:spcAft>
              <a:buClr>
                <a:schemeClr val="dk1"/>
              </a:buClr>
              <a:buSzPts val="1600"/>
              <a:buFont typeface="Arial"/>
              <a:buAutoNum type="arabicPeriod"/>
            </a:pPr>
            <a:r>
              <a:rPr b="1" i="0" lang="el-GR" sz="1600" u="none" cap="none" strike="noStrike">
                <a:solidFill>
                  <a:schemeClr val="dk1"/>
                </a:solidFill>
                <a:latin typeface="Times New Roman"/>
                <a:ea typeface="Times New Roman"/>
                <a:cs typeface="Times New Roman"/>
                <a:sym typeface="Times New Roman"/>
              </a:rPr>
              <a:t>How could I set a boundary</a:t>
            </a:r>
            <a:r>
              <a:rPr i="0" lang="el-GR" sz="1600" u="none" cap="none" strike="noStrike">
                <a:solidFill>
                  <a:schemeClr val="dk1"/>
                </a:solidFill>
                <a:latin typeface="Times New Roman"/>
                <a:ea typeface="Times New Roman"/>
                <a:cs typeface="Times New Roman"/>
                <a:sym typeface="Times New Roman"/>
              </a:rPr>
              <a:t> without invalidating or cancelling myself?</a:t>
            </a:r>
            <a:endParaRPr>
              <a:latin typeface="Times New Roman"/>
              <a:ea typeface="Times New Roman"/>
              <a:cs typeface="Times New Roman"/>
              <a:sym typeface="Times New Roman"/>
            </a:endParaRPr>
          </a:p>
          <a:p>
            <a:pPr indent="0" lvl="0" marL="0" marR="0" rtl="0" algn="l">
              <a:lnSpc>
                <a:spcPct val="100000"/>
              </a:lnSpc>
              <a:spcBef>
                <a:spcPts val="0"/>
              </a:spcBef>
              <a:spcAft>
                <a:spcPts val="0"/>
              </a:spcAft>
              <a:buClr>
                <a:schemeClr val="dk1"/>
              </a:buClr>
              <a:buSzPts val="1800"/>
              <a:buFont typeface="Arial"/>
              <a:buNone/>
            </a:pPr>
            <a:r>
              <a:t/>
            </a:r>
            <a:endParaRPr b="0" i="0" sz="1800" u="none" cap="none" strike="noStrike">
              <a:solidFill>
                <a:schemeClr val="dk1"/>
              </a:solidFill>
              <a:latin typeface="Arial"/>
              <a:ea typeface="Arial"/>
              <a:cs typeface="Arial"/>
              <a:sym typeface="Arial"/>
            </a:endParaRPr>
          </a:p>
        </p:txBody>
      </p:sp>
      <p:pic>
        <p:nvPicPr>
          <p:cNvPr descr="Εικόνα που περιέχει σκοτάδι, μαύρο, μοβ, ματζέντα&#10;&#10;Το περιεχόμενο που δημιουργείται από AI ενδέχεται να είναι εσφαλμένο." id="411" name="Google Shape;411;p23"/>
          <p:cNvPicPr preferRelativeResize="0"/>
          <p:nvPr/>
        </p:nvPicPr>
        <p:blipFill rotWithShape="1">
          <a:blip r:embed="rId3">
            <a:alphaModFix/>
          </a:blip>
          <a:srcRect b="0" l="0" r="0" t="0"/>
          <a:stretch/>
        </p:blipFill>
        <p:spPr>
          <a:xfrm>
            <a:off x="70830" y="143752"/>
            <a:ext cx="1174495" cy="23724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sp>
        <p:nvSpPr>
          <p:cNvPr id="416" name="Google Shape;416;p24"/>
          <p:cNvSpPr txBox="1"/>
          <p:nvPr>
            <p:ph type="title"/>
          </p:nvPr>
        </p:nvSpPr>
        <p:spPr>
          <a:xfrm>
            <a:off x="1167492" y="381000"/>
            <a:ext cx="9779183"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000"/>
              <a:buFont typeface="Arial"/>
              <a:buNone/>
            </a:pPr>
            <a:r>
              <a:rPr lang="el-GR" sz="4000">
                <a:latin typeface="Times New Roman"/>
                <a:ea typeface="Times New Roman"/>
                <a:cs typeface="Times New Roman"/>
                <a:sym typeface="Times New Roman"/>
              </a:rPr>
              <a:t>Closing and Takeaway</a:t>
            </a:r>
            <a:endParaRPr sz="4000">
              <a:latin typeface="Times New Roman"/>
              <a:ea typeface="Times New Roman"/>
              <a:cs typeface="Times New Roman"/>
              <a:sym typeface="Times New Roman"/>
            </a:endParaRPr>
          </a:p>
        </p:txBody>
      </p:sp>
      <p:sp>
        <p:nvSpPr>
          <p:cNvPr id="417" name="Google Shape;417;p24"/>
          <p:cNvSpPr txBox="1"/>
          <p:nvPr>
            <p:ph idx="1" type="body"/>
          </p:nvPr>
        </p:nvSpPr>
        <p:spPr>
          <a:xfrm>
            <a:off x="780242" y="2088587"/>
            <a:ext cx="5096592" cy="3366815"/>
          </a:xfrm>
          <a:prstGeom prst="rect">
            <a:avLst/>
          </a:prstGeom>
          <a:noFill/>
          <a:ln>
            <a:noFill/>
          </a:ln>
        </p:spPr>
        <p:txBody>
          <a:bodyPr anchorCtr="0" anchor="t" bIns="45700" lIns="91425" spcFirstLastPara="1" rIns="91425" wrap="square" tIns="45700">
            <a:normAutofit/>
          </a:bodyPr>
          <a:lstStyle/>
          <a:p>
            <a:pPr indent="0" lvl="0" marL="0" marR="0" rtl="0" algn="l">
              <a:lnSpc>
                <a:spcPct val="150000"/>
              </a:lnSpc>
              <a:spcBef>
                <a:spcPts val="0"/>
              </a:spcBef>
              <a:spcAft>
                <a:spcPts val="0"/>
              </a:spcAft>
              <a:buClr>
                <a:schemeClr val="dk1"/>
              </a:buClr>
              <a:buSzPts val="1800"/>
              <a:buFont typeface="Arial"/>
              <a:buNone/>
            </a:pPr>
            <a:r>
              <a:rPr b="1" lang="el-GR" sz="1800">
                <a:latin typeface="Times New Roman"/>
                <a:ea typeface="Times New Roman"/>
                <a:cs typeface="Times New Roman"/>
                <a:sym typeface="Times New Roman"/>
              </a:rPr>
              <a:t>Final Reflection: </a:t>
            </a:r>
            <a:endParaRPr b="1" sz="1800">
              <a:latin typeface="Times New Roman"/>
              <a:ea typeface="Times New Roman"/>
              <a:cs typeface="Times New Roman"/>
              <a:sym typeface="Times New Roman"/>
            </a:endParaRPr>
          </a:p>
          <a:p>
            <a:pPr indent="0" lvl="0" marL="0" marR="0" rtl="0" algn="l">
              <a:lnSpc>
                <a:spcPct val="150000"/>
              </a:lnSpc>
              <a:spcBef>
                <a:spcPts val="600"/>
              </a:spcBef>
              <a:spcAft>
                <a:spcPts val="0"/>
              </a:spcAft>
              <a:buClr>
                <a:schemeClr val="dk1"/>
              </a:buClr>
              <a:buSzPts val="1800"/>
              <a:buFont typeface="Arial"/>
              <a:buNone/>
            </a:pPr>
            <a:r>
              <a:rPr b="1" lang="el-GR" sz="1800">
                <a:latin typeface="Times New Roman"/>
                <a:ea typeface="Times New Roman"/>
                <a:cs typeface="Times New Roman"/>
                <a:sym typeface="Times New Roman"/>
              </a:rPr>
              <a:t>What is one small way I want to be more “present” in my digital life?</a:t>
            </a:r>
            <a:endParaRPr>
              <a:latin typeface="Times New Roman"/>
              <a:ea typeface="Times New Roman"/>
              <a:cs typeface="Times New Roman"/>
              <a:sym typeface="Times New Roman"/>
            </a:endParaRPr>
          </a:p>
          <a:p>
            <a:pPr indent="0" lvl="0" marL="0" marR="0" rtl="0" algn="l">
              <a:lnSpc>
                <a:spcPct val="150000"/>
              </a:lnSpc>
              <a:spcBef>
                <a:spcPts val="600"/>
              </a:spcBef>
              <a:spcAft>
                <a:spcPts val="0"/>
              </a:spcAft>
              <a:buClr>
                <a:schemeClr val="dk1"/>
              </a:buClr>
              <a:buSzPts val="1800"/>
              <a:buFont typeface="Arial"/>
              <a:buNone/>
            </a:pPr>
            <a:r>
              <a:t/>
            </a:r>
            <a:endParaRPr b="1" i="0" sz="1800" u="none" cap="none" strike="noStrike">
              <a:latin typeface="Times New Roman"/>
              <a:ea typeface="Times New Roman"/>
              <a:cs typeface="Times New Roman"/>
              <a:sym typeface="Times New Roman"/>
            </a:endParaRPr>
          </a:p>
          <a:p>
            <a:pPr indent="0" lvl="0" marL="0" rtl="0" algn="l">
              <a:lnSpc>
                <a:spcPct val="150000"/>
              </a:lnSpc>
              <a:spcBef>
                <a:spcPts val="600"/>
              </a:spcBef>
              <a:spcAft>
                <a:spcPts val="0"/>
              </a:spcAft>
              <a:buClr>
                <a:schemeClr val="dk1"/>
              </a:buClr>
              <a:buSzPts val="1800"/>
              <a:buNone/>
            </a:pPr>
            <a:r>
              <a:rPr b="1" lang="el-GR" sz="1800">
                <a:highlight>
                  <a:srgbClr val="FFFF00"/>
                </a:highlight>
                <a:latin typeface="Times New Roman"/>
                <a:ea typeface="Times New Roman"/>
                <a:cs typeface="Times New Roman"/>
                <a:sym typeface="Times New Roman"/>
              </a:rPr>
              <a:t>The "Intention" Post-it:</a:t>
            </a:r>
            <a:endParaRPr b="1" i="0" sz="1800" u="none" cap="none" strike="noStrike">
              <a:latin typeface="Times New Roman"/>
              <a:ea typeface="Times New Roman"/>
              <a:cs typeface="Times New Roman"/>
              <a:sym typeface="Times New Roman"/>
            </a:endParaRPr>
          </a:p>
          <a:p>
            <a:pPr indent="0" lvl="0" marL="0" rtl="0" algn="l">
              <a:lnSpc>
                <a:spcPct val="150000"/>
              </a:lnSpc>
              <a:spcBef>
                <a:spcPts val="600"/>
              </a:spcBef>
              <a:spcAft>
                <a:spcPts val="0"/>
              </a:spcAft>
              <a:buClr>
                <a:schemeClr val="dk1"/>
              </a:buClr>
              <a:buSzPts val="1800"/>
              <a:buNone/>
            </a:pPr>
            <a:r>
              <a:rPr b="1" lang="el-GR" sz="1800">
                <a:latin typeface="Times New Roman"/>
                <a:ea typeface="Times New Roman"/>
                <a:cs typeface="Times New Roman"/>
                <a:sym typeface="Times New Roman"/>
              </a:rPr>
              <a:t>Example: "I intend to notice the feeling of the phone in my hand before I unlock it."</a:t>
            </a:r>
            <a:endParaRPr b="1" i="0" sz="1800" u="none" cap="none" strike="noStrike">
              <a:latin typeface="Times New Roman"/>
              <a:ea typeface="Times New Roman"/>
              <a:cs typeface="Times New Roman"/>
              <a:sym typeface="Times New Roman"/>
            </a:endParaRPr>
          </a:p>
        </p:txBody>
      </p:sp>
      <p:sp>
        <p:nvSpPr>
          <p:cNvPr id="418" name="Google Shape;418;p24"/>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rmAutofit/>
          </a:bodyPr>
          <a:lstStyle/>
          <a:p>
            <a:pPr indent="0" lvl="0" marL="0" rtl="0" algn="r">
              <a:spcBef>
                <a:spcPts val="0"/>
              </a:spcBef>
              <a:spcAft>
                <a:spcPts val="0"/>
              </a:spcAft>
              <a:buNone/>
            </a:pPr>
            <a:fld id="{00000000-1234-1234-1234-123412341234}" type="slidenum">
              <a:rPr lang="el-GR"/>
              <a:t>‹#›</a:t>
            </a:fld>
            <a:endParaRPr/>
          </a:p>
        </p:txBody>
      </p:sp>
      <p:pic>
        <p:nvPicPr>
          <p:cNvPr descr="Thank you text Vectors - Download Free High-Quality Vectors from Freepik |  Freepik" id="419" name="Google Shape;419;p24"/>
          <p:cNvPicPr preferRelativeResize="0"/>
          <p:nvPr/>
        </p:nvPicPr>
        <p:blipFill rotWithShape="1">
          <a:blip r:embed="rId3">
            <a:alphaModFix/>
          </a:blip>
          <a:srcRect b="0" l="0" r="0" t="0"/>
          <a:stretch/>
        </p:blipFill>
        <p:spPr>
          <a:xfrm>
            <a:off x="6792642" y="1805259"/>
            <a:ext cx="4756294" cy="3366815"/>
          </a:xfrm>
          <a:prstGeom prst="rect">
            <a:avLst/>
          </a:prstGeom>
          <a:noFill/>
          <a:ln>
            <a:noFill/>
          </a:ln>
        </p:spPr>
      </p:pic>
      <p:pic>
        <p:nvPicPr>
          <p:cNvPr descr="Εικόνα που περιέχει σκοτάδι, μαύρο, μοβ, ματζέντα&#10;&#10;Το περιεχόμενο που δημιουργείται από AI ενδέχεται να είναι εσφαλμένο." id="420" name="Google Shape;420;p24"/>
          <p:cNvPicPr preferRelativeResize="0"/>
          <p:nvPr/>
        </p:nvPicPr>
        <p:blipFill rotWithShape="1">
          <a:blip r:embed="rId4">
            <a:alphaModFix/>
          </a:blip>
          <a:srcRect b="0" l="0" r="0" t="0"/>
          <a:stretch/>
        </p:blipFill>
        <p:spPr>
          <a:xfrm>
            <a:off x="70830" y="143752"/>
            <a:ext cx="1174495" cy="23724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3"/>
          <p:cNvSpPr txBox="1"/>
          <p:nvPr>
            <p:ph type="title"/>
          </p:nvPr>
        </p:nvSpPr>
        <p:spPr>
          <a:xfrm>
            <a:off x="994772" y="554372"/>
            <a:ext cx="9779183" cy="86328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l-GR" sz="4000">
                <a:latin typeface="Times New Roman"/>
                <a:ea typeface="Times New Roman"/>
                <a:cs typeface="Times New Roman"/>
                <a:sym typeface="Times New Roman"/>
              </a:rPr>
              <a:t>Signs of Overuse (Self-Assessment)</a:t>
            </a:r>
            <a:endParaRPr sz="4000">
              <a:latin typeface="Times New Roman"/>
              <a:ea typeface="Times New Roman"/>
              <a:cs typeface="Times New Roman"/>
              <a:sym typeface="Times New Roman"/>
            </a:endParaRPr>
          </a:p>
        </p:txBody>
      </p:sp>
      <p:sp>
        <p:nvSpPr>
          <p:cNvPr id="208" name="Google Shape;208;p3"/>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sp>
        <p:nvSpPr>
          <p:cNvPr id="209" name="Google Shape;209;p3"/>
          <p:cNvSpPr txBox="1"/>
          <p:nvPr>
            <p:ph idx="1" type="body"/>
          </p:nvPr>
        </p:nvSpPr>
        <p:spPr>
          <a:xfrm>
            <a:off x="853440" y="2084473"/>
            <a:ext cx="9504900" cy="2447400"/>
          </a:xfrm>
          <a:prstGeom prst="rect">
            <a:avLst/>
          </a:prstGeom>
          <a:noFill/>
          <a:ln>
            <a:noFill/>
          </a:ln>
        </p:spPr>
        <p:txBody>
          <a:bodyPr anchorCtr="0" anchor="ctr" bIns="45700" lIns="91425" spcFirstLastPara="1" rIns="91425" wrap="square" tIns="45700">
            <a:spAutoFit/>
          </a:bodyPr>
          <a:lstStyle/>
          <a:p>
            <a:pPr indent="-114300" lvl="0" marL="0" marR="0" rtl="0" algn="l">
              <a:lnSpc>
                <a:spcPct val="250000"/>
              </a:lnSpc>
              <a:spcBef>
                <a:spcPts val="0"/>
              </a:spcBef>
              <a:spcAft>
                <a:spcPts val="0"/>
              </a:spcAft>
              <a:buClr>
                <a:schemeClr val="dk1"/>
              </a:buClr>
              <a:buSzPts val="1800"/>
              <a:buChar char="•"/>
            </a:pPr>
            <a:r>
              <a:rPr i="0" lang="el-GR" sz="1800" u="none" cap="none" strike="noStrike">
                <a:solidFill>
                  <a:schemeClr val="dk1"/>
                </a:solidFill>
                <a:latin typeface="Times New Roman"/>
                <a:ea typeface="Times New Roman"/>
                <a:cs typeface="Times New Roman"/>
                <a:sym typeface="Times New Roman"/>
              </a:rPr>
              <a:t>Do you experience "Phantom Vibrations"? (Feeling your phone buzz when it hasn't).</a:t>
            </a:r>
            <a:endParaRPr>
              <a:latin typeface="Times New Roman"/>
              <a:ea typeface="Times New Roman"/>
              <a:cs typeface="Times New Roman"/>
              <a:sym typeface="Times New Roman"/>
            </a:endParaRPr>
          </a:p>
          <a:p>
            <a:pPr indent="-114300" lvl="0" marL="0" marR="0" rtl="0" algn="l">
              <a:lnSpc>
                <a:spcPct val="250000"/>
              </a:lnSpc>
              <a:spcBef>
                <a:spcPts val="0"/>
              </a:spcBef>
              <a:spcAft>
                <a:spcPts val="0"/>
              </a:spcAft>
              <a:buClr>
                <a:schemeClr val="dk1"/>
              </a:buClr>
              <a:buSzPts val="1800"/>
              <a:buFont typeface="Times New Roman"/>
              <a:buChar char="•"/>
            </a:pPr>
            <a:r>
              <a:rPr i="0" lang="el-GR" sz="1800" u="none" cap="none" strike="noStrike">
                <a:solidFill>
                  <a:schemeClr val="dk1"/>
                </a:solidFill>
                <a:latin typeface="Times New Roman"/>
                <a:ea typeface="Times New Roman"/>
                <a:cs typeface="Times New Roman"/>
                <a:sym typeface="Times New Roman"/>
              </a:rPr>
              <a:t>Is your phone your "Alarm Clock" AND your "Midnight Companion"?</a:t>
            </a:r>
            <a:endParaRPr i="0" sz="1800" u="none" cap="none" strike="noStrike">
              <a:solidFill>
                <a:schemeClr val="dk1"/>
              </a:solidFill>
              <a:latin typeface="Times New Roman"/>
              <a:ea typeface="Times New Roman"/>
              <a:cs typeface="Times New Roman"/>
              <a:sym typeface="Times New Roman"/>
            </a:endParaRPr>
          </a:p>
          <a:p>
            <a:pPr indent="-114300" lvl="0" marL="0" marR="0" rtl="0" algn="l">
              <a:lnSpc>
                <a:spcPct val="250000"/>
              </a:lnSpc>
              <a:spcBef>
                <a:spcPts val="0"/>
              </a:spcBef>
              <a:spcAft>
                <a:spcPts val="0"/>
              </a:spcAft>
              <a:buClr>
                <a:schemeClr val="dk1"/>
              </a:buClr>
              <a:buSzPts val="1800"/>
              <a:buFont typeface="Times New Roman"/>
              <a:buChar char="•"/>
            </a:pPr>
            <a:r>
              <a:rPr i="0" lang="el-GR" sz="1800" u="none" cap="none" strike="noStrike">
                <a:solidFill>
                  <a:schemeClr val="dk1"/>
                </a:solidFill>
                <a:latin typeface="Times New Roman"/>
                <a:ea typeface="Times New Roman"/>
                <a:cs typeface="Times New Roman"/>
                <a:sym typeface="Times New Roman"/>
              </a:rPr>
              <a:t>Do you feel anxious when your battery is below 20%?</a:t>
            </a:r>
            <a:endParaRPr i="0" sz="1800" u="none" cap="none" strike="noStrike">
              <a:solidFill>
                <a:schemeClr val="dk1"/>
              </a:solidFill>
              <a:latin typeface="Times New Roman"/>
              <a:ea typeface="Times New Roman"/>
              <a:cs typeface="Times New Roman"/>
              <a:sym typeface="Times New Roman"/>
            </a:endParaRPr>
          </a:p>
          <a:p>
            <a:pPr indent="-114300" lvl="0" marL="0" marR="0" rtl="0" algn="l">
              <a:lnSpc>
                <a:spcPct val="250000"/>
              </a:lnSpc>
              <a:spcBef>
                <a:spcPts val="0"/>
              </a:spcBef>
              <a:spcAft>
                <a:spcPts val="0"/>
              </a:spcAft>
              <a:buClr>
                <a:schemeClr val="dk1"/>
              </a:buClr>
              <a:buSzPts val="1800"/>
              <a:buFont typeface="Times New Roman"/>
              <a:buChar char="•"/>
            </a:pPr>
            <a:r>
              <a:rPr i="0" lang="el-GR" sz="1800" u="none" cap="none" strike="noStrike">
                <a:solidFill>
                  <a:schemeClr val="dk1"/>
                </a:solidFill>
                <a:latin typeface="Times New Roman"/>
                <a:ea typeface="Times New Roman"/>
                <a:cs typeface="Times New Roman"/>
                <a:sym typeface="Times New Roman"/>
              </a:rPr>
              <a:t>Have you replaced your "analog hobbies" with infinite scrolling?</a:t>
            </a:r>
            <a:endParaRPr i="0" sz="1800" u="none" cap="none" strike="noStrike">
              <a:solidFill>
                <a:schemeClr val="dk1"/>
              </a:solidFill>
              <a:latin typeface="Times New Roman"/>
              <a:ea typeface="Times New Roman"/>
              <a:cs typeface="Times New Roman"/>
              <a:sym typeface="Times New Roman"/>
            </a:endParaRPr>
          </a:p>
        </p:txBody>
      </p:sp>
      <p:pic>
        <p:nvPicPr>
          <p:cNvPr descr="Εικόνα που περιέχει σκοτάδι, μαύρο, μοβ, ματζέντα&#10;&#10;Το περιεχόμενο που δημιουργείται από AI ενδέχεται να είναι εσφαλμένο." id="210" name="Google Shape;210;p3"/>
          <p:cNvPicPr preferRelativeResize="0"/>
          <p:nvPr/>
        </p:nvPicPr>
        <p:blipFill rotWithShape="1">
          <a:blip r:embed="rId3">
            <a:alphaModFix/>
          </a:blip>
          <a:srcRect b="0" l="0" r="0" t="0"/>
          <a:stretch/>
        </p:blipFill>
        <p:spPr>
          <a:xfrm>
            <a:off x="70830" y="143752"/>
            <a:ext cx="1174495" cy="237248"/>
          </a:xfrm>
          <a:prstGeom prst="rect">
            <a:avLst/>
          </a:prstGeom>
          <a:noFill/>
          <a:ln>
            <a:noFill/>
          </a:ln>
        </p:spPr>
      </p:pic>
      <p:pic>
        <p:nvPicPr>
          <p:cNvPr id="211" name="Google Shape;211;p3"/>
          <p:cNvPicPr preferRelativeResize="0"/>
          <p:nvPr/>
        </p:nvPicPr>
        <p:blipFill>
          <a:blip r:embed="rId4">
            <a:alphaModFix/>
          </a:blip>
          <a:stretch>
            <a:fillRect/>
          </a:stretch>
        </p:blipFill>
        <p:spPr>
          <a:xfrm>
            <a:off x="8916700" y="1542425"/>
            <a:ext cx="3064275" cy="43305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4"/>
          <p:cNvSpPr txBox="1"/>
          <p:nvPr>
            <p:ph type="title"/>
          </p:nvPr>
        </p:nvSpPr>
        <p:spPr>
          <a:xfrm>
            <a:off x="1167492" y="381000"/>
            <a:ext cx="9779183" cy="132556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l-GR" sz="4000">
                <a:latin typeface="Times New Roman"/>
                <a:ea typeface="Times New Roman"/>
                <a:cs typeface="Times New Roman"/>
                <a:sym typeface="Times New Roman"/>
              </a:rPr>
              <a:t>Tuning into the Physical Self</a:t>
            </a:r>
            <a:endParaRPr sz="4000">
              <a:latin typeface="Times New Roman"/>
              <a:ea typeface="Times New Roman"/>
              <a:cs typeface="Times New Roman"/>
              <a:sym typeface="Times New Roman"/>
            </a:endParaRPr>
          </a:p>
        </p:txBody>
      </p:sp>
      <p:sp>
        <p:nvSpPr>
          <p:cNvPr id="218" name="Google Shape;218;p4"/>
          <p:cNvSpPr txBox="1"/>
          <p:nvPr>
            <p:ph idx="1" type="body"/>
          </p:nvPr>
        </p:nvSpPr>
        <p:spPr>
          <a:xfrm>
            <a:off x="1167492" y="2653167"/>
            <a:ext cx="9779183" cy="3436483"/>
          </a:xfrm>
          <a:prstGeom prst="rect">
            <a:avLst/>
          </a:prstGeom>
          <a:noFill/>
          <a:ln>
            <a:noFill/>
          </a:ln>
        </p:spPr>
        <p:txBody>
          <a:bodyPr anchorCtr="0" anchor="t" bIns="45700" lIns="91425" spcFirstLastPara="1" rIns="91425" wrap="square" tIns="45700">
            <a:normAutofit/>
          </a:bodyPr>
          <a:lstStyle/>
          <a:p>
            <a:pPr indent="-342900" lvl="0" marL="342900" rtl="0" algn="l">
              <a:lnSpc>
                <a:spcPct val="150000"/>
              </a:lnSpc>
              <a:spcBef>
                <a:spcPts val="0"/>
              </a:spcBef>
              <a:spcAft>
                <a:spcPts val="0"/>
              </a:spcAft>
              <a:buClr>
                <a:schemeClr val="lt1"/>
              </a:buClr>
              <a:buSzPts val="2400"/>
              <a:buFont typeface="Arial"/>
              <a:buChar char="•"/>
            </a:pPr>
            <a:r>
              <a:rPr b="1" lang="el-GR">
                <a:latin typeface="Times New Roman"/>
                <a:ea typeface="Times New Roman"/>
                <a:cs typeface="Times New Roman"/>
                <a:sym typeface="Times New Roman"/>
              </a:rPr>
              <a:t>Phase A:</a:t>
            </a:r>
            <a:r>
              <a:rPr lang="el-GR">
                <a:latin typeface="Times New Roman"/>
                <a:ea typeface="Times New Roman"/>
                <a:cs typeface="Times New Roman"/>
                <a:sym typeface="Times New Roman"/>
              </a:rPr>
              <a:t> Close your eyes. Notice your posture, your neck tension, and your breath.</a:t>
            </a:r>
            <a:endParaRPr>
              <a:latin typeface="Times New Roman"/>
              <a:ea typeface="Times New Roman"/>
              <a:cs typeface="Times New Roman"/>
              <a:sym typeface="Times New Roman"/>
            </a:endParaRPr>
          </a:p>
          <a:p>
            <a:pPr indent="-342900" lvl="0" marL="342900" rtl="0" algn="l">
              <a:lnSpc>
                <a:spcPct val="150000"/>
              </a:lnSpc>
              <a:spcBef>
                <a:spcPts val="1000"/>
              </a:spcBef>
              <a:spcAft>
                <a:spcPts val="0"/>
              </a:spcAft>
              <a:buClr>
                <a:schemeClr val="lt1"/>
              </a:buClr>
              <a:buSzPts val="2400"/>
              <a:buFont typeface="Arial"/>
              <a:buChar char="•"/>
            </a:pPr>
            <a:r>
              <a:rPr b="1" lang="el-GR">
                <a:latin typeface="Times New Roman"/>
                <a:ea typeface="Times New Roman"/>
                <a:cs typeface="Times New Roman"/>
                <a:sym typeface="Times New Roman"/>
              </a:rPr>
              <a:t>Phase B:</a:t>
            </a:r>
            <a:r>
              <a:rPr lang="el-GR">
                <a:latin typeface="Times New Roman"/>
                <a:ea typeface="Times New Roman"/>
                <a:cs typeface="Times New Roman"/>
                <a:sym typeface="Times New Roman"/>
              </a:rPr>
              <a:t> Open your phone for 30 seconds. Scroll. Notice the shift in your heart rate or the “hunch” in your shoulders. </a:t>
            </a:r>
            <a:endParaRPr>
              <a:latin typeface="Times New Roman"/>
              <a:ea typeface="Times New Roman"/>
              <a:cs typeface="Times New Roman"/>
              <a:sym typeface="Times New Roman"/>
            </a:endParaRPr>
          </a:p>
          <a:p>
            <a:pPr indent="-342900" lvl="0" marL="342900" rtl="0" algn="l">
              <a:lnSpc>
                <a:spcPct val="150000"/>
              </a:lnSpc>
              <a:spcBef>
                <a:spcPts val="1000"/>
              </a:spcBef>
              <a:spcAft>
                <a:spcPts val="0"/>
              </a:spcAft>
              <a:buClr>
                <a:schemeClr val="lt1"/>
              </a:buClr>
              <a:buSzPts val="2400"/>
              <a:buFont typeface="Arial"/>
              <a:buChar char="•"/>
            </a:pPr>
            <a:r>
              <a:rPr b="1" lang="el-GR">
                <a:latin typeface="Times New Roman"/>
                <a:ea typeface="Times New Roman"/>
                <a:cs typeface="Times New Roman"/>
                <a:sym typeface="Times New Roman"/>
              </a:rPr>
              <a:t>Phase C:</a:t>
            </a:r>
            <a:r>
              <a:rPr lang="el-GR">
                <a:latin typeface="Times New Roman"/>
                <a:ea typeface="Times New Roman"/>
                <a:cs typeface="Times New Roman"/>
                <a:sym typeface="Times New Roman"/>
              </a:rPr>
              <a:t> What did the screen “do” to your body?</a:t>
            </a:r>
            <a:endParaRPr>
              <a:latin typeface="Times New Roman"/>
              <a:ea typeface="Times New Roman"/>
              <a:cs typeface="Times New Roman"/>
              <a:sym typeface="Times New Roman"/>
            </a:endParaRPr>
          </a:p>
        </p:txBody>
      </p:sp>
      <p:sp>
        <p:nvSpPr>
          <p:cNvPr id="219" name="Google Shape;219;p4"/>
          <p:cNvSpPr txBox="1"/>
          <p:nvPr>
            <p:ph idx="12" type="sldNum"/>
          </p:nvPr>
        </p:nvSpPr>
        <p:spPr>
          <a:xfrm>
            <a:off x="10206318" y="6356350"/>
            <a:ext cx="1604682"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5"/>
          <p:cNvSpPr txBox="1"/>
          <p:nvPr>
            <p:ph type="title"/>
          </p:nvPr>
        </p:nvSpPr>
        <p:spPr>
          <a:xfrm>
            <a:off x="1167492" y="381000"/>
            <a:ext cx="9779183" cy="132556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800"/>
              <a:buFont typeface="Arial"/>
              <a:buNone/>
            </a:pPr>
            <a:r>
              <a:rPr lang="el-GR" sz="4000">
                <a:solidFill>
                  <a:schemeClr val="accent1"/>
                </a:solidFill>
                <a:latin typeface="Times New Roman"/>
                <a:ea typeface="Times New Roman"/>
                <a:cs typeface="Times New Roman"/>
                <a:sym typeface="Times New Roman"/>
              </a:rPr>
              <a:t>Digital Detox</a:t>
            </a:r>
            <a:endParaRPr sz="4000">
              <a:solidFill>
                <a:schemeClr val="accent1"/>
              </a:solidFill>
              <a:latin typeface="Times New Roman"/>
              <a:ea typeface="Times New Roman"/>
              <a:cs typeface="Times New Roman"/>
              <a:sym typeface="Times New Roman"/>
            </a:endParaRPr>
          </a:p>
        </p:txBody>
      </p:sp>
      <p:sp>
        <p:nvSpPr>
          <p:cNvPr id="226" name="Google Shape;226;p5"/>
          <p:cNvSpPr txBox="1"/>
          <p:nvPr>
            <p:ph idx="1" type="body"/>
          </p:nvPr>
        </p:nvSpPr>
        <p:spPr>
          <a:xfrm>
            <a:off x="1167500" y="2017475"/>
            <a:ext cx="8747700" cy="3114000"/>
          </a:xfrm>
          <a:prstGeom prst="rect">
            <a:avLst/>
          </a:prstGeom>
          <a:noFill/>
          <a:ln cap="flat" cmpd="sng" w="9525">
            <a:solidFill>
              <a:schemeClr val="accent1"/>
            </a:solidFill>
            <a:prstDash val="solid"/>
            <a:round/>
            <a:headEnd len="sm" w="sm" type="none"/>
            <a:tailEnd len="sm" w="sm" type="none"/>
          </a:ln>
        </p:spPr>
        <p:txBody>
          <a:bodyPr anchorCtr="0" anchor="t" bIns="45700" lIns="91425" spcFirstLastPara="1" rIns="91425" wrap="square" tIns="45700">
            <a:normAutofit lnSpcReduction="20000"/>
          </a:bodyPr>
          <a:lstStyle/>
          <a:p>
            <a:pPr indent="0" lvl="0" marL="0" rtl="0" algn="l">
              <a:lnSpc>
                <a:spcPct val="110000"/>
              </a:lnSpc>
              <a:spcBef>
                <a:spcPts val="0"/>
              </a:spcBef>
              <a:spcAft>
                <a:spcPts val="0"/>
              </a:spcAft>
              <a:buClr>
                <a:schemeClr val="dk1"/>
              </a:buClr>
              <a:buSzPts val="2380"/>
              <a:buNone/>
            </a:pPr>
            <a:r>
              <a:rPr lang="el-GR" sz="2280">
                <a:latin typeface="Times New Roman"/>
                <a:ea typeface="Times New Roman"/>
                <a:cs typeface="Times New Roman"/>
                <a:sym typeface="Times New Roman"/>
              </a:rPr>
              <a:t>In 2013, the term ‘digital detox’ was defined by the Oxford Dictionary as:</a:t>
            </a:r>
            <a:endParaRPr sz="2280">
              <a:latin typeface="Times New Roman"/>
              <a:ea typeface="Times New Roman"/>
              <a:cs typeface="Times New Roman"/>
              <a:sym typeface="Times New Roman"/>
            </a:endParaRPr>
          </a:p>
          <a:p>
            <a:pPr indent="0" lvl="0" marL="0" rtl="0" algn="l">
              <a:lnSpc>
                <a:spcPct val="110000"/>
              </a:lnSpc>
              <a:spcBef>
                <a:spcPts val="1000"/>
              </a:spcBef>
              <a:spcAft>
                <a:spcPts val="0"/>
              </a:spcAft>
              <a:buClr>
                <a:schemeClr val="dk1"/>
              </a:buClr>
              <a:buSzPts val="2380"/>
              <a:buNone/>
            </a:pPr>
            <a:r>
              <a:t/>
            </a:r>
            <a:endParaRPr sz="2280">
              <a:latin typeface="Times New Roman"/>
              <a:ea typeface="Times New Roman"/>
              <a:cs typeface="Times New Roman"/>
              <a:sym typeface="Times New Roman"/>
            </a:endParaRPr>
          </a:p>
          <a:p>
            <a:pPr indent="0" lvl="0" marL="0" rtl="0" algn="l">
              <a:lnSpc>
                <a:spcPct val="110000"/>
              </a:lnSpc>
              <a:spcBef>
                <a:spcPts val="1000"/>
              </a:spcBef>
              <a:spcAft>
                <a:spcPts val="0"/>
              </a:spcAft>
              <a:buClr>
                <a:schemeClr val="accent1"/>
              </a:buClr>
              <a:buSzPts val="2380"/>
              <a:buNone/>
            </a:pPr>
            <a:r>
              <a:rPr b="1" lang="el-GR" sz="2280">
                <a:solidFill>
                  <a:schemeClr val="accent1"/>
                </a:solidFill>
                <a:latin typeface="Times New Roman"/>
                <a:ea typeface="Times New Roman"/>
                <a:cs typeface="Times New Roman"/>
                <a:sym typeface="Times New Roman"/>
              </a:rPr>
              <a:t>digital detox (n):</a:t>
            </a:r>
            <a:r>
              <a:rPr b="1" lang="el-GR" sz="2280">
                <a:latin typeface="Times New Roman"/>
                <a:ea typeface="Times New Roman"/>
                <a:cs typeface="Times New Roman"/>
                <a:sym typeface="Times New Roman"/>
              </a:rPr>
              <a:t> </a:t>
            </a:r>
            <a:r>
              <a:rPr lang="el-GR" sz="2280">
                <a:latin typeface="Times New Roman"/>
                <a:ea typeface="Times New Roman"/>
                <a:cs typeface="Times New Roman"/>
                <a:sym typeface="Times New Roman"/>
              </a:rPr>
              <a:t>a period of time during which a person refrains from</a:t>
            </a:r>
            <a:endParaRPr sz="2280">
              <a:latin typeface="Times New Roman"/>
              <a:ea typeface="Times New Roman"/>
              <a:cs typeface="Times New Roman"/>
              <a:sym typeface="Times New Roman"/>
            </a:endParaRPr>
          </a:p>
          <a:p>
            <a:pPr indent="0" lvl="0" marL="0" rtl="0" algn="l">
              <a:lnSpc>
                <a:spcPct val="110000"/>
              </a:lnSpc>
              <a:spcBef>
                <a:spcPts val="1000"/>
              </a:spcBef>
              <a:spcAft>
                <a:spcPts val="0"/>
              </a:spcAft>
              <a:buClr>
                <a:schemeClr val="dk1"/>
              </a:buClr>
              <a:buSzPts val="2380"/>
              <a:buNone/>
            </a:pPr>
            <a:r>
              <a:rPr lang="el-GR" sz="2280">
                <a:latin typeface="Times New Roman"/>
                <a:ea typeface="Times New Roman"/>
                <a:cs typeface="Times New Roman"/>
                <a:sym typeface="Times New Roman"/>
              </a:rPr>
              <a:t>using electronic devices such as smartphones or computers, regarded</a:t>
            </a:r>
            <a:endParaRPr sz="2280">
              <a:latin typeface="Times New Roman"/>
              <a:ea typeface="Times New Roman"/>
              <a:cs typeface="Times New Roman"/>
              <a:sym typeface="Times New Roman"/>
            </a:endParaRPr>
          </a:p>
          <a:p>
            <a:pPr indent="0" lvl="0" marL="0" rtl="0" algn="l">
              <a:lnSpc>
                <a:spcPct val="110000"/>
              </a:lnSpc>
              <a:spcBef>
                <a:spcPts val="1000"/>
              </a:spcBef>
              <a:spcAft>
                <a:spcPts val="0"/>
              </a:spcAft>
              <a:buClr>
                <a:schemeClr val="dk1"/>
              </a:buClr>
              <a:buSzPts val="2380"/>
              <a:buNone/>
            </a:pPr>
            <a:r>
              <a:rPr lang="el-GR" sz="2280">
                <a:latin typeface="Times New Roman"/>
                <a:ea typeface="Times New Roman"/>
                <a:cs typeface="Times New Roman"/>
                <a:sym typeface="Times New Roman"/>
              </a:rPr>
              <a:t>as an opportunity to reduce stress or focus on social interaction in the</a:t>
            </a:r>
            <a:endParaRPr sz="2280">
              <a:latin typeface="Times New Roman"/>
              <a:ea typeface="Times New Roman"/>
              <a:cs typeface="Times New Roman"/>
              <a:sym typeface="Times New Roman"/>
            </a:endParaRPr>
          </a:p>
          <a:p>
            <a:pPr indent="0" lvl="0" marL="0" rtl="0" algn="l">
              <a:lnSpc>
                <a:spcPct val="110000"/>
              </a:lnSpc>
              <a:spcBef>
                <a:spcPts val="1000"/>
              </a:spcBef>
              <a:spcAft>
                <a:spcPts val="0"/>
              </a:spcAft>
              <a:buClr>
                <a:schemeClr val="dk1"/>
              </a:buClr>
              <a:buSzPts val="2380"/>
              <a:buNone/>
            </a:pPr>
            <a:r>
              <a:rPr lang="el-GR" sz="2280">
                <a:latin typeface="Times New Roman"/>
                <a:ea typeface="Times New Roman"/>
                <a:cs typeface="Times New Roman"/>
                <a:sym typeface="Times New Roman"/>
              </a:rPr>
              <a:t>physical world: break free of your devices and go on a digital detox.</a:t>
            </a:r>
            <a:endParaRPr sz="2280">
              <a:latin typeface="Times New Roman"/>
              <a:ea typeface="Times New Roman"/>
              <a:cs typeface="Times New Roman"/>
              <a:sym typeface="Times New Roman"/>
            </a:endParaRPr>
          </a:p>
        </p:txBody>
      </p:sp>
      <p:sp>
        <p:nvSpPr>
          <p:cNvPr id="227" name="Google Shape;227;p5"/>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pic>
        <p:nvPicPr>
          <p:cNvPr descr="Εικόνα που περιέχει σκοτάδι, μαύρο, μοβ, ματζέντα&#10;&#10;Το περιεχόμενο που δημιουργείται από AI ενδέχεται να είναι εσφαλμένο." id="228" name="Google Shape;228;p5"/>
          <p:cNvPicPr preferRelativeResize="0"/>
          <p:nvPr/>
        </p:nvPicPr>
        <p:blipFill rotWithShape="1">
          <a:blip r:embed="rId3">
            <a:alphaModFix/>
          </a:blip>
          <a:srcRect b="0" l="0" r="0" t="0"/>
          <a:stretch/>
        </p:blipFill>
        <p:spPr>
          <a:xfrm>
            <a:off x="70830" y="143752"/>
            <a:ext cx="1174495" cy="23724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6"/>
          <p:cNvSpPr txBox="1"/>
          <p:nvPr>
            <p:ph type="title"/>
          </p:nvPr>
        </p:nvSpPr>
        <p:spPr>
          <a:xfrm>
            <a:off x="1167492" y="381000"/>
            <a:ext cx="9779183" cy="132556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800"/>
              <a:buFont typeface="Arial"/>
              <a:buNone/>
            </a:pPr>
            <a:r>
              <a:rPr lang="el-GR" sz="4000">
                <a:solidFill>
                  <a:schemeClr val="accent1"/>
                </a:solidFill>
                <a:latin typeface="Times New Roman"/>
                <a:ea typeface="Times New Roman"/>
                <a:cs typeface="Times New Roman"/>
                <a:sym typeface="Times New Roman"/>
              </a:rPr>
              <a:t>Digital Detox</a:t>
            </a:r>
            <a:endParaRPr sz="4000">
              <a:solidFill>
                <a:schemeClr val="accent1"/>
              </a:solidFill>
              <a:latin typeface="Times New Roman"/>
              <a:ea typeface="Times New Roman"/>
              <a:cs typeface="Times New Roman"/>
              <a:sym typeface="Times New Roman"/>
            </a:endParaRPr>
          </a:p>
        </p:txBody>
      </p:sp>
      <p:sp>
        <p:nvSpPr>
          <p:cNvPr id="235" name="Google Shape;235;p6"/>
          <p:cNvSpPr txBox="1"/>
          <p:nvPr>
            <p:ph idx="1" type="body"/>
          </p:nvPr>
        </p:nvSpPr>
        <p:spPr>
          <a:xfrm>
            <a:off x="1167500" y="2017475"/>
            <a:ext cx="5608800" cy="4629900"/>
          </a:xfrm>
          <a:prstGeom prst="rect">
            <a:avLst/>
          </a:prstGeom>
          <a:noFill/>
          <a:ln>
            <a:noFill/>
          </a:ln>
        </p:spPr>
        <p:txBody>
          <a:bodyPr anchorCtr="0" anchor="t" bIns="45700" lIns="91425" spcFirstLastPara="1" rIns="91425" wrap="square" tIns="45700">
            <a:normAutofit/>
          </a:bodyPr>
          <a:lstStyle/>
          <a:p>
            <a:pPr indent="0" lvl="0" marL="0" rtl="0" algn="l">
              <a:lnSpc>
                <a:spcPct val="110000"/>
              </a:lnSpc>
              <a:spcBef>
                <a:spcPts val="0"/>
              </a:spcBef>
              <a:spcAft>
                <a:spcPts val="0"/>
              </a:spcAft>
              <a:buClr>
                <a:schemeClr val="dk1"/>
              </a:buClr>
              <a:buSzPts val="2800"/>
              <a:buNone/>
            </a:pPr>
            <a:r>
              <a:rPr lang="el-GR" sz="2600">
                <a:latin typeface="Times New Roman"/>
                <a:ea typeface="Times New Roman"/>
                <a:cs typeface="Times New Roman"/>
                <a:sym typeface="Times New Roman"/>
              </a:rPr>
              <a:t>An Oxford University study showed that healthy digital use is all about</a:t>
            </a:r>
            <a:endParaRPr sz="2600">
              <a:latin typeface="Times New Roman"/>
              <a:ea typeface="Times New Roman"/>
              <a:cs typeface="Times New Roman"/>
              <a:sym typeface="Times New Roman"/>
            </a:endParaRPr>
          </a:p>
          <a:p>
            <a:pPr indent="0" lvl="0" marL="0" rtl="0" algn="l">
              <a:lnSpc>
                <a:spcPct val="110000"/>
              </a:lnSpc>
              <a:spcBef>
                <a:spcPts val="1000"/>
              </a:spcBef>
              <a:spcAft>
                <a:spcPts val="0"/>
              </a:spcAft>
              <a:buClr>
                <a:schemeClr val="accent1"/>
              </a:buClr>
              <a:buSzPts val="2800"/>
              <a:buNone/>
            </a:pPr>
            <a:r>
              <a:rPr b="1" lang="el-GR" sz="2600">
                <a:solidFill>
                  <a:schemeClr val="accent1"/>
                </a:solidFill>
                <a:latin typeface="Times New Roman"/>
                <a:ea typeface="Times New Roman"/>
                <a:cs typeface="Times New Roman"/>
                <a:sym typeface="Times New Roman"/>
              </a:rPr>
              <a:t>the ‘Goldilocks effect’</a:t>
            </a:r>
            <a:r>
              <a:rPr lang="el-GR" sz="2600">
                <a:latin typeface="Times New Roman"/>
                <a:ea typeface="Times New Roman"/>
                <a:cs typeface="Times New Roman"/>
                <a:sym typeface="Times New Roman"/>
              </a:rPr>
              <a:t> – finding what’s “just right” for you.</a:t>
            </a:r>
            <a:endParaRPr sz="2600">
              <a:latin typeface="Times New Roman"/>
              <a:ea typeface="Times New Roman"/>
              <a:cs typeface="Times New Roman"/>
              <a:sym typeface="Times New Roman"/>
            </a:endParaRPr>
          </a:p>
          <a:p>
            <a:pPr indent="0" lvl="0" marL="0" rtl="0" algn="l">
              <a:lnSpc>
                <a:spcPct val="110000"/>
              </a:lnSpc>
              <a:spcBef>
                <a:spcPts val="1000"/>
              </a:spcBef>
              <a:spcAft>
                <a:spcPts val="0"/>
              </a:spcAft>
              <a:buClr>
                <a:schemeClr val="dk1"/>
              </a:buClr>
              <a:buSzPts val="2800"/>
              <a:buNone/>
            </a:pPr>
            <a:r>
              <a:t/>
            </a:r>
            <a:endParaRPr sz="2600">
              <a:latin typeface="Times New Roman"/>
              <a:ea typeface="Times New Roman"/>
              <a:cs typeface="Times New Roman"/>
              <a:sym typeface="Times New Roman"/>
            </a:endParaRPr>
          </a:p>
          <a:p>
            <a:pPr indent="0" lvl="0" marL="0" rtl="0" algn="l">
              <a:lnSpc>
                <a:spcPct val="110000"/>
              </a:lnSpc>
              <a:spcBef>
                <a:spcPts val="1000"/>
              </a:spcBef>
              <a:spcAft>
                <a:spcPts val="0"/>
              </a:spcAft>
              <a:buClr>
                <a:schemeClr val="dk1"/>
              </a:buClr>
              <a:buSzPts val="2800"/>
              <a:buNone/>
            </a:pPr>
            <a:r>
              <a:rPr lang="el-GR" sz="2600">
                <a:latin typeface="Times New Roman"/>
                <a:ea typeface="Times New Roman"/>
                <a:cs typeface="Times New Roman"/>
                <a:sym typeface="Times New Roman"/>
              </a:rPr>
              <a:t>What matters is balance – recognising when enough is enough and having the tools to stay in control.</a:t>
            </a:r>
            <a:endParaRPr sz="2600">
              <a:latin typeface="Times New Roman"/>
              <a:ea typeface="Times New Roman"/>
              <a:cs typeface="Times New Roman"/>
              <a:sym typeface="Times New Roman"/>
            </a:endParaRPr>
          </a:p>
        </p:txBody>
      </p:sp>
      <p:sp>
        <p:nvSpPr>
          <p:cNvPr id="236" name="Google Shape;236;p6"/>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pic>
        <p:nvPicPr>
          <p:cNvPr descr="Εικόνα που περιέχει σκοτάδι, μαύρο, μοβ, ματζέντα&#10;&#10;Το περιεχόμενο που δημιουργείται από AI ενδέχεται να είναι εσφαλμένο." id="237" name="Google Shape;237;p6"/>
          <p:cNvPicPr preferRelativeResize="0"/>
          <p:nvPr/>
        </p:nvPicPr>
        <p:blipFill rotWithShape="1">
          <a:blip r:embed="rId3">
            <a:alphaModFix/>
          </a:blip>
          <a:srcRect b="0" l="0" r="0" t="0"/>
          <a:stretch/>
        </p:blipFill>
        <p:spPr>
          <a:xfrm>
            <a:off x="70830" y="143752"/>
            <a:ext cx="1174495" cy="237248"/>
          </a:xfrm>
          <a:prstGeom prst="rect">
            <a:avLst/>
          </a:prstGeom>
          <a:noFill/>
          <a:ln>
            <a:noFill/>
          </a:ln>
        </p:spPr>
      </p:pic>
      <p:pic>
        <p:nvPicPr>
          <p:cNvPr id="238" name="Google Shape;238;p6"/>
          <p:cNvPicPr preferRelativeResize="0"/>
          <p:nvPr/>
        </p:nvPicPr>
        <p:blipFill>
          <a:blip r:embed="rId4">
            <a:alphaModFix/>
          </a:blip>
          <a:stretch>
            <a:fillRect/>
          </a:stretch>
        </p:blipFill>
        <p:spPr>
          <a:xfrm>
            <a:off x="6776300" y="1483225"/>
            <a:ext cx="5215900" cy="40893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7"/>
          <p:cNvSpPr txBox="1"/>
          <p:nvPr>
            <p:ph type="title"/>
          </p:nvPr>
        </p:nvSpPr>
        <p:spPr>
          <a:xfrm>
            <a:off x="1206408" y="548640"/>
            <a:ext cx="9779183" cy="67024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l-GR" sz="4000">
                <a:latin typeface="Times New Roman"/>
                <a:ea typeface="Times New Roman"/>
                <a:cs typeface="Times New Roman"/>
                <a:sym typeface="Times New Roman"/>
              </a:rPr>
              <a:t>The Issues with Digital Overuse</a:t>
            </a:r>
            <a:r>
              <a:rPr lang="el-GR" sz="4000">
                <a:latin typeface="Arial"/>
                <a:ea typeface="Arial"/>
                <a:cs typeface="Arial"/>
                <a:sym typeface="Arial"/>
              </a:rPr>
              <a:t> </a:t>
            </a:r>
            <a:endParaRPr sz="4000">
              <a:latin typeface="Arial"/>
              <a:ea typeface="Arial"/>
              <a:cs typeface="Arial"/>
              <a:sym typeface="Arial"/>
            </a:endParaRPr>
          </a:p>
        </p:txBody>
      </p:sp>
      <p:pic>
        <p:nvPicPr>
          <p:cNvPr descr="Εικόνα που περιέχει κείμενο, κύκλος, γραμματοσειρά, κατάλογος&#10;&#10;Το περιεχόμενο που δημιουργείται από AI ενδέχεται να είναι εσφαλμένο." id="244" name="Google Shape;244;p7"/>
          <p:cNvPicPr preferRelativeResize="0"/>
          <p:nvPr>
            <p:ph idx="1" type="body"/>
          </p:nvPr>
        </p:nvPicPr>
        <p:blipFill rotWithShape="1">
          <a:blip r:embed="rId3">
            <a:alphaModFix/>
          </a:blip>
          <a:srcRect b="0" l="0" r="0" t="0"/>
          <a:stretch/>
        </p:blipFill>
        <p:spPr>
          <a:xfrm>
            <a:off x="1797601" y="1490351"/>
            <a:ext cx="6089100" cy="4866000"/>
          </a:xfrm>
          <a:prstGeom prst="rect">
            <a:avLst/>
          </a:prstGeom>
          <a:noFill/>
          <a:ln>
            <a:noFill/>
          </a:ln>
        </p:spPr>
      </p:pic>
      <p:sp>
        <p:nvSpPr>
          <p:cNvPr id="245" name="Google Shape;245;p7"/>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pic>
        <p:nvPicPr>
          <p:cNvPr descr="Εικόνα που περιέχει σκοτάδι, μαύρο, μοβ, ματζέντα&#10;&#10;Το περιεχόμενο που δημιουργείται από AI ενδέχεται να είναι εσφαλμένο." id="246" name="Google Shape;246;p7"/>
          <p:cNvPicPr preferRelativeResize="0"/>
          <p:nvPr/>
        </p:nvPicPr>
        <p:blipFill rotWithShape="1">
          <a:blip r:embed="rId4">
            <a:alphaModFix/>
          </a:blip>
          <a:srcRect b="0" l="0" r="0" t="0"/>
          <a:stretch/>
        </p:blipFill>
        <p:spPr>
          <a:xfrm>
            <a:off x="70830" y="143752"/>
            <a:ext cx="1174495" cy="23724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8"/>
          <p:cNvSpPr txBox="1"/>
          <p:nvPr>
            <p:ph type="title"/>
          </p:nvPr>
        </p:nvSpPr>
        <p:spPr>
          <a:xfrm>
            <a:off x="1206408" y="548640"/>
            <a:ext cx="9779183" cy="67024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l-GR" sz="4000">
                <a:latin typeface="Arial"/>
                <a:ea typeface="Arial"/>
                <a:cs typeface="Arial"/>
                <a:sym typeface="Arial"/>
              </a:rPr>
              <a:t>T</a:t>
            </a:r>
            <a:r>
              <a:rPr lang="el-GR" sz="4000">
                <a:latin typeface="Times New Roman"/>
                <a:ea typeface="Times New Roman"/>
                <a:cs typeface="Times New Roman"/>
                <a:sym typeface="Times New Roman"/>
              </a:rPr>
              <a:t>he Issues with Digital Overuse </a:t>
            </a:r>
            <a:endParaRPr sz="4000">
              <a:latin typeface="Times New Roman"/>
              <a:ea typeface="Times New Roman"/>
              <a:cs typeface="Times New Roman"/>
              <a:sym typeface="Times New Roman"/>
            </a:endParaRPr>
          </a:p>
        </p:txBody>
      </p:sp>
      <p:sp>
        <p:nvSpPr>
          <p:cNvPr id="252" name="Google Shape;252;p8"/>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pic>
        <p:nvPicPr>
          <p:cNvPr id="253" name="Google Shape;253;p8"/>
          <p:cNvPicPr preferRelativeResize="0"/>
          <p:nvPr/>
        </p:nvPicPr>
        <p:blipFill rotWithShape="1">
          <a:blip r:embed="rId3">
            <a:alphaModFix/>
          </a:blip>
          <a:srcRect b="0" l="0" r="0" t="0"/>
          <a:stretch/>
        </p:blipFill>
        <p:spPr>
          <a:xfrm>
            <a:off x="225025" y="2110975"/>
            <a:ext cx="11116975" cy="1233700"/>
          </a:xfrm>
          <a:prstGeom prst="rect">
            <a:avLst/>
          </a:prstGeom>
          <a:noFill/>
          <a:ln>
            <a:noFill/>
          </a:ln>
        </p:spPr>
      </p:pic>
      <p:pic>
        <p:nvPicPr>
          <p:cNvPr descr="Εικόνα που περιέχει σκοτάδι, μαύρο, μοβ, ματζέντα&#10;&#10;Το περιεχόμενο που δημιουργείται από AI ενδέχεται να είναι εσφαλμένο." id="254" name="Google Shape;254;p8"/>
          <p:cNvPicPr preferRelativeResize="0"/>
          <p:nvPr/>
        </p:nvPicPr>
        <p:blipFill rotWithShape="1">
          <a:blip r:embed="rId4">
            <a:alphaModFix/>
          </a:blip>
          <a:srcRect b="0" l="0" r="0" t="0"/>
          <a:stretch/>
        </p:blipFill>
        <p:spPr>
          <a:xfrm>
            <a:off x="70830" y="143752"/>
            <a:ext cx="1174495" cy="23724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9"/>
          <p:cNvSpPr txBox="1"/>
          <p:nvPr>
            <p:ph type="title"/>
          </p:nvPr>
        </p:nvSpPr>
        <p:spPr>
          <a:xfrm>
            <a:off x="1167492" y="381000"/>
            <a:ext cx="9779183" cy="132556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000"/>
              <a:buFont typeface="Arial"/>
              <a:buNone/>
            </a:pPr>
            <a:r>
              <a:rPr lang="el-GR" sz="4000">
                <a:latin typeface="Times New Roman"/>
                <a:ea typeface="Times New Roman"/>
                <a:cs typeface="Times New Roman"/>
                <a:sym typeface="Times New Roman"/>
              </a:rPr>
              <a:t>Why we get hooked? (</a:t>
            </a:r>
            <a:r>
              <a:rPr lang="el-GR" sz="4000">
                <a:solidFill>
                  <a:schemeClr val="accent1"/>
                </a:solidFill>
                <a:latin typeface="Times New Roman"/>
                <a:ea typeface="Times New Roman"/>
                <a:cs typeface="Times New Roman"/>
                <a:sym typeface="Times New Roman"/>
              </a:rPr>
              <a:t>The Neuroscience</a:t>
            </a:r>
            <a:r>
              <a:rPr lang="el-GR" sz="4000">
                <a:latin typeface="Times New Roman"/>
                <a:ea typeface="Times New Roman"/>
                <a:cs typeface="Times New Roman"/>
                <a:sym typeface="Times New Roman"/>
              </a:rPr>
              <a:t>)</a:t>
            </a:r>
            <a:endParaRPr sz="4000">
              <a:latin typeface="Times New Roman"/>
              <a:ea typeface="Times New Roman"/>
              <a:cs typeface="Times New Roman"/>
              <a:sym typeface="Times New Roman"/>
            </a:endParaRPr>
          </a:p>
        </p:txBody>
      </p:sp>
      <p:sp>
        <p:nvSpPr>
          <p:cNvPr id="260" name="Google Shape;260;p9"/>
          <p:cNvSpPr txBox="1"/>
          <p:nvPr>
            <p:ph idx="1" type="body"/>
          </p:nvPr>
        </p:nvSpPr>
        <p:spPr>
          <a:xfrm>
            <a:off x="1167493" y="2017467"/>
            <a:ext cx="9779182" cy="3366815"/>
          </a:xfrm>
          <a:prstGeom prst="rect">
            <a:avLst/>
          </a:prstGeom>
          <a:noFill/>
          <a:ln>
            <a:noFill/>
          </a:ln>
        </p:spPr>
        <p:txBody>
          <a:bodyPr anchorCtr="0" anchor="t" bIns="45700" lIns="91425" spcFirstLastPara="1" rIns="91425" wrap="square" tIns="45700">
            <a:noAutofit/>
          </a:bodyPr>
          <a:lstStyle/>
          <a:p>
            <a:pPr indent="-444500" lvl="0" marL="457200" rtl="0" algn="l">
              <a:lnSpc>
                <a:spcPct val="150000"/>
              </a:lnSpc>
              <a:spcBef>
                <a:spcPts val="0"/>
              </a:spcBef>
              <a:spcAft>
                <a:spcPts val="0"/>
              </a:spcAft>
              <a:buClr>
                <a:schemeClr val="dk1"/>
              </a:buClr>
              <a:buSzPts val="2200"/>
              <a:buFont typeface="Arial"/>
              <a:buChar char="•"/>
            </a:pPr>
            <a:r>
              <a:rPr b="1" lang="el-GR" sz="2200">
                <a:latin typeface="Times New Roman"/>
                <a:ea typeface="Times New Roman"/>
                <a:cs typeface="Times New Roman"/>
                <a:sym typeface="Times New Roman"/>
              </a:rPr>
              <a:t>Dopamine &amp; Variable Rewards: </a:t>
            </a:r>
            <a:r>
              <a:rPr lang="el-GR" sz="2200">
                <a:latin typeface="Times New Roman"/>
                <a:ea typeface="Times New Roman"/>
                <a:cs typeface="Times New Roman"/>
                <a:sym typeface="Times New Roman"/>
              </a:rPr>
              <a:t>Every notification is a “hit”. We check “just in case” something new happened (The Slot Machine Effect).</a:t>
            </a:r>
            <a:endParaRPr sz="2200">
              <a:latin typeface="Times New Roman"/>
              <a:ea typeface="Times New Roman"/>
              <a:cs typeface="Times New Roman"/>
              <a:sym typeface="Times New Roman"/>
            </a:endParaRPr>
          </a:p>
          <a:p>
            <a:pPr indent="-444500" lvl="0" marL="457200" rtl="0" algn="l">
              <a:lnSpc>
                <a:spcPct val="150000"/>
              </a:lnSpc>
              <a:spcBef>
                <a:spcPts val="1000"/>
              </a:spcBef>
              <a:spcAft>
                <a:spcPts val="0"/>
              </a:spcAft>
              <a:buClr>
                <a:schemeClr val="dk1"/>
              </a:buClr>
              <a:buSzPts val="2200"/>
              <a:buFont typeface="Arial"/>
              <a:buChar char="•"/>
            </a:pPr>
            <a:r>
              <a:rPr b="1" lang="el-GR" sz="2200">
                <a:latin typeface="Times New Roman"/>
                <a:ea typeface="Times New Roman"/>
                <a:cs typeface="Times New Roman"/>
                <a:sym typeface="Times New Roman"/>
              </a:rPr>
              <a:t>Infinite Scroll: </a:t>
            </a:r>
            <a:r>
              <a:rPr lang="el-GR" sz="2200">
                <a:latin typeface="Times New Roman"/>
                <a:ea typeface="Times New Roman"/>
                <a:cs typeface="Times New Roman"/>
                <a:sym typeface="Times New Roman"/>
              </a:rPr>
              <a:t>Removal of “Stopping Cues”. Modern apps are designed to have no end. </a:t>
            </a:r>
            <a:endParaRPr sz="2600">
              <a:latin typeface="Times New Roman"/>
              <a:ea typeface="Times New Roman"/>
              <a:cs typeface="Times New Roman"/>
              <a:sym typeface="Times New Roman"/>
            </a:endParaRPr>
          </a:p>
          <a:p>
            <a:pPr indent="-457200" lvl="0" marL="457200" rtl="0" algn="l">
              <a:lnSpc>
                <a:spcPct val="150000"/>
              </a:lnSpc>
              <a:spcBef>
                <a:spcPts val="1000"/>
              </a:spcBef>
              <a:spcAft>
                <a:spcPts val="0"/>
              </a:spcAft>
              <a:buClr>
                <a:schemeClr val="dk1"/>
              </a:buClr>
              <a:buSzPts val="2400"/>
              <a:buFont typeface="Arial"/>
              <a:buChar char="•"/>
            </a:pPr>
            <a:r>
              <a:rPr b="1" lang="el-GR" sz="2200">
                <a:latin typeface="Times New Roman"/>
                <a:ea typeface="Times New Roman"/>
                <a:cs typeface="Times New Roman"/>
                <a:sym typeface="Times New Roman"/>
              </a:rPr>
              <a:t>FOMO (Fear of Missing Out): </a:t>
            </a:r>
            <a:r>
              <a:rPr lang="el-GR" sz="2200">
                <a:latin typeface="Times New Roman"/>
                <a:ea typeface="Times New Roman"/>
                <a:cs typeface="Times New Roman"/>
                <a:sym typeface="Times New Roman"/>
              </a:rPr>
              <a:t>The psychological anxiety that others are having better experiences</a:t>
            </a:r>
            <a:r>
              <a:rPr lang="el-GR" sz="2400">
                <a:latin typeface="Arial"/>
                <a:ea typeface="Arial"/>
                <a:cs typeface="Arial"/>
                <a:sym typeface="Arial"/>
              </a:rPr>
              <a:t>. </a:t>
            </a:r>
            <a:endParaRPr/>
          </a:p>
        </p:txBody>
      </p:sp>
      <p:sp>
        <p:nvSpPr>
          <p:cNvPr id="261" name="Google Shape;261;p9"/>
          <p:cNvSpPr txBox="1"/>
          <p:nvPr>
            <p:ph idx="12" type="sldNum"/>
          </p:nvPr>
        </p:nvSpPr>
        <p:spPr>
          <a:xfrm>
            <a:off x="10153276" y="6356350"/>
            <a:ext cx="1657723"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l-GR"/>
              <a:t>‹#›</a:t>
            </a:fld>
            <a:endParaRPr/>
          </a:p>
        </p:txBody>
      </p:sp>
      <p:pic>
        <p:nvPicPr>
          <p:cNvPr descr="Εικόνα που περιέχει σκοτάδι, μαύρο, μοβ, ματζέντα&#10;&#10;Το περιεχόμενο που δημιουργείται από AI ενδέχεται να είναι εσφαλμένο." id="262" name="Google Shape;262;p9"/>
          <p:cNvPicPr preferRelativeResize="0"/>
          <p:nvPr/>
        </p:nvPicPr>
        <p:blipFill rotWithShape="1">
          <a:blip r:embed="rId3">
            <a:alphaModFix/>
          </a:blip>
          <a:srcRect b="0" l="0" r="0" t="0"/>
          <a:stretch/>
        </p:blipFill>
        <p:spPr>
          <a:xfrm>
            <a:off x="70830" y="143752"/>
            <a:ext cx="1174495" cy="23724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Θέμα του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Θέμα του Office">
  <a:themeElements>
    <a:clrScheme name="Universal Color Block">
      <a:dk1>
        <a:srgbClr val="000000"/>
      </a:dk1>
      <a:lt1>
        <a:srgbClr val="FFFFFF"/>
      </a:lt1>
      <a:dk2>
        <a:srgbClr val="44546A"/>
      </a:dk2>
      <a:lt2>
        <a:srgbClr val="E7E6E6"/>
      </a:lt2>
      <a:accent1>
        <a:srgbClr val="0068FF"/>
      </a:accent1>
      <a:accent2>
        <a:srgbClr val="DAE5EF"/>
      </a:accent2>
      <a:accent3>
        <a:srgbClr val="637183"/>
      </a:accent3>
      <a:accent4>
        <a:srgbClr val="434E5E"/>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2026-02-06T22:33:35Z</dcterms:created>
  <dc:creator>Elpida Mpardaka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